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7"/>
  </p:notesMasterIdLst>
  <p:sldIdLst>
    <p:sldId id="2620" r:id="rId3"/>
    <p:sldId id="2621" r:id="rId4"/>
    <p:sldId id="2622" r:id="rId5"/>
    <p:sldId id="2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1CA87-F776-4961-AF16-E0473A0C3554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89B96-5DE5-4F7D-98A8-6BC6BA39F2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022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0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en-US" b="1" baseline="0" dirty="0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C45DAF-AA97-4923-A8D8-AF48FD62A745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611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0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en-US" b="1" baseline="0" dirty="0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C45DAF-AA97-4923-A8D8-AF48FD62A745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0152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67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354F0D-C9F4-4498-A955-BBA5DDDA5F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9777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2F2F2"/>
                </a:solidFill>
                <a:latin typeface="Avenir Book"/>
                <a:cs typeface="Avenir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262311-6A9C-477C-9A3B-D9E08B5D58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36200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4417" y="274639"/>
            <a:ext cx="10972800" cy="9223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2F2F2"/>
                </a:solidFill>
                <a:latin typeface="Avenir Book"/>
                <a:cs typeface="Avenir Book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74941350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06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676401"/>
            <a:ext cx="109728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610040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2F2F2"/>
                </a:solidFill>
                <a:latin typeface="Avenir Book"/>
                <a:cs typeface="Avenir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D6DB1B-1144-4B61-8140-1C062DB309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19696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2F2F2"/>
                </a:solidFill>
                <a:latin typeface="Avenir Book"/>
                <a:cs typeface="Avenir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A0BBE7-E840-47F8-8563-A19A33DD97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5881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2F2F2"/>
                </a:solidFill>
                <a:latin typeface="Avenir Book"/>
                <a:cs typeface="Avenir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31BD65-671E-4886-B89D-B08D09F88F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3653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978E6F-CE46-41A8-9848-A517083270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20550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F2F2F2"/>
                </a:solidFill>
                <a:latin typeface="Avenir Book"/>
                <a:cs typeface="Avenir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C5D365-BEA1-4276-A021-2231F08916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96031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A43911-1E89-4E86-85CC-966BFB69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58327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2F2F2"/>
                </a:solidFill>
                <a:latin typeface="Avenir Book"/>
                <a:cs typeface="Avenir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1635BA-3C43-40F5-9614-AB00A9DF64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58759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4799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562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535353"/>
          </a:solidFill>
          <a:latin typeface="Avenir Book"/>
          <a:ea typeface="+mn-ea"/>
          <a:cs typeface="Avenir Book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35353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535353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535353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53535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amzn.to/2u1sPRV" TargetMode="External"/><Relationship Id="rId13" Type="http://schemas.openxmlformats.org/officeDocument/2006/relationships/image" Target="../media/image8.jpeg"/><Relationship Id="rId18" Type="http://schemas.openxmlformats.org/officeDocument/2006/relationships/hyperlink" Target="https://www.instagram.com/keithrosen_" TargetMode="External"/><Relationship Id="rId3" Type="http://schemas.openxmlformats.org/officeDocument/2006/relationships/image" Target="../media/image3.png"/><Relationship Id="rId21" Type="http://schemas.openxmlformats.org/officeDocument/2006/relationships/image" Target="../media/image13.png"/><Relationship Id="rId7" Type="http://schemas.openxmlformats.org/officeDocument/2006/relationships/image" Target="../media/image5.jpg"/><Relationship Id="rId12" Type="http://schemas.openxmlformats.org/officeDocument/2006/relationships/hyperlink" Target="https://twitter.com/KeithRosen" TargetMode="External"/><Relationship Id="rId17" Type="http://schemas.openxmlformats.org/officeDocument/2006/relationships/image" Target="../media/image10.jpeg"/><Relationship Id="rId2" Type="http://schemas.openxmlformats.org/officeDocument/2006/relationships/hyperlink" Target="http://www.keithrosen.com/" TargetMode="External"/><Relationship Id="rId16" Type="http://schemas.openxmlformats.org/officeDocument/2006/relationships/hyperlink" Target="https://www.youtube.com/keithrosen" TargetMode="External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amzn.to/1UP6ZaR" TargetMode="External"/><Relationship Id="rId11" Type="http://schemas.openxmlformats.org/officeDocument/2006/relationships/image" Target="../media/image7.jpg"/><Relationship Id="rId24" Type="http://schemas.microsoft.com/office/2007/relationships/hdphoto" Target="../media/hdphoto1.wdp"/><Relationship Id="rId5" Type="http://schemas.openxmlformats.org/officeDocument/2006/relationships/image" Target="../media/image4.jpeg"/><Relationship Id="rId15" Type="http://schemas.openxmlformats.org/officeDocument/2006/relationships/image" Target="../media/image9.png"/><Relationship Id="rId23" Type="http://schemas.openxmlformats.org/officeDocument/2006/relationships/image" Target="../media/image15.png"/><Relationship Id="rId10" Type="http://schemas.openxmlformats.org/officeDocument/2006/relationships/hyperlink" Target="https://www.linkedin.com/in/keithrosen/" TargetMode="External"/><Relationship Id="rId19" Type="http://schemas.openxmlformats.org/officeDocument/2006/relationships/image" Target="../media/image11.jpeg"/><Relationship Id="rId4" Type="http://schemas.openxmlformats.org/officeDocument/2006/relationships/hyperlink" Target="http://amzn.to/1UP6y02" TargetMode="External"/><Relationship Id="rId9" Type="http://schemas.openxmlformats.org/officeDocument/2006/relationships/image" Target="../media/image6.jpeg"/><Relationship Id="rId14" Type="http://schemas.openxmlformats.org/officeDocument/2006/relationships/hyperlink" Target="https://www.facebook.com/keitharosen" TargetMode="External"/><Relationship Id="rId2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B695AA2-4B70-477F-AF90-536B720A1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F64EF6-C3F1-4653-AC61-2E49457805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5516" b="10215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FB0CDC-7CAE-4372-83D5-F1A8DA0C20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4701" y="2382994"/>
            <a:ext cx="6870699" cy="1475013"/>
          </a:xfrm>
        </p:spPr>
        <p:txBody>
          <a:bodyPr>
            <a:noAutofit/>
          </a:bodyPr>
          <a:lstStyle/>
          <a:p>
            <a:br>
              <a:rPr lang="en-US" sz="3200" dirty="0">
                <a:solidFill>
                  <a:schemeClr val="tx1"/>
                </a:solidFill>
              </a:rPr>
            </a:b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THE LANGUAGE OF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				TIME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144F27-12BF-448B-8A7E-61D8A9CAE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13200" y="4193122"/>
            <a:ext cx="6718300" cy="590321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HOW TO MANAGE THE DAILY INTERRUPTIONS 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TO PROTECT YOUR TIME</a:t>
            </a:r>
          </a:p>
        </p:txBody>
      </p:sp>
    </p:spTree>
    <p:extLst>
      <p:ext uri="{BB962C8B-B14F-4D97-AF65-F5344CB8AC3E}">
        <p14:creationId xmlns:p14="http://schemas.microsoft.com/office/powerpoint/2010/main" val="1674674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standing in front of a door&#10;&#10;Description automatically generated">
            <a:extLst>
              <a:ext uri="{FF2B5EF4-FFF2-40B4-BE49-F238E27FC236}">
                <a16:creationId xmlns:a16="http://schemas.microsoft.com/office/drawing/2014/main" id="{9F6DB011-B787-4D9F-A534-3039A7F905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712458" y="305769"/>
            <a:ext cx="542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Heavy"/>
                <a:ea typeface="+mn-ea"/>
                <a:cs typeface="Avenir Heavy"/>
              </a:rPr>
              <a:t>THE EXPECTED INTERRUPTION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07091" y="1312255"/>
            <a:ext cx="3959776" cy="38456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“While I know it’s important to you that we handle this now, is this something that demands </a:t>
            </a:r>
            <a:r>
              <a:rPr kumimoji="0" lang="en-US" sz="23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immediate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 attention and must be handled right away or can it wait until I complete this for </a:t>
            </a:r>
            <a:r>
              <a:rPr kumimoji="0" lang="en-US" sz="23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GDC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, when I can then focus all of my time and attention on you?”</a:t>
            </a:r>
            <a:endParaRPr kumimoji="0" lang="en-US" sz="23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4F9151-6712-43D8-AF51-DDF7B2CB400D}"/>
              </a:ext>
            </a:extLst>
          </p:cNvPr>
          <p:cNvSpPr txBox="1"/>
          <p:nvPr/>
        </p:nvSpPr>
        <p:spPr>
          <a:xfrm>
            <a:off x="-579627" y="6473868"/>
            <a:ext cx="6857999" cy="232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312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Copyright © Keith Rosen 2020, Builders ® All Rights Reserved - KeithRosen.com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8675" y="1312254"/>
            <a:ext cx="4989250" cy="3845671"/>
          </a:xfrm>
          <a:prstGeom prst="rect">
            <a:avLst/>
          </a:prstGeom>
          <a:noFill/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“I appreciate you coming to me for help. I’m completing a proposal for 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GDC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 now, which I must send to the customer within the next hour.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I want to be as supportive and responsive as I can to your request and ensure that whatever you need, we give it the time and the attention it deserves so that we can successfully work through it together.” 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05998F-0F76-416E-8216-096AA9755B8F}"/>
              </a:ext>
            </a:extLst>
          </p:cNvPr>
          <p:cNvSpPr txBox="1"/>
          <p:nvPr/>
        </p:nvSpPr>
        <p:spPr>
          <a:xfrm>
            <a:off x="0" y="305768"/>
            <a:ext cx="542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Heavy"/>
                <a:ea typeface="+mn-ea"/>
                <a:cs typeface="Avenir Heavy"/>
              </a:rPr>
              <a:t>HOW TO MANAGE</a:t>
            </a:r>
          </a:p>
        </p:txBody>
      </p:sp>
    </p:spTree>
    <p:extLst>
      <p:ext uri="{BB962C8B-B14F-4D97-AF65-F5344CB8AC3E}">
        <p14:creationId xmlns:p14="http://schemas.microsoft.com/office/powerpoint/2010/main" val="14979814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standing in front of a door&#10;&#10;Description automatically generated">
            <a:extLst>
              <a:ext uri="{FF2B5EF4-FFF2-40B4-BE49-F238E27FC236}">
                <a16:creationId xmlns:a16="http://schemas.microsoft.com/office/drawing/2014/main" id="{9F6DB011-B787-4D9F-A534-3039A7F905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089225" y="225067"/>
            <a:ext cx="52271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Yu Gothic UI Light" panose="020B0300000000000000" pitchFamily="34" charset="-128"/>
                <a:ea typeface="Yu Gothic UI Light" panose="020B0300000000000000" pitchFamily="34" charset="-128"/>
                <a:cs typeface="+mn-cs"/>
              </a:rPr>
              <a:t>Everything is </a:t>
            </a:r>
            <a:r>
              <a:rPr kumimoji="0" lang="en-US" sz="280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Yu Gothic UI Light" panose="020B0300000000000000" pitchFamily="34" charset="-128"/>
                <a:ea typeface="Yu Gothic UI Light" panose="020B0300000000000000" pitchFamily="34" charset="-128"/>
                <a:cs typeface="+mn-cs"/>
              </a:rPr>
              <a:t>always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Yu Gothic UI Light" panose="020B0300000000000000" pitchFamily="34" charset="-128"/>
                <a:ea typeface="Yu Gothic UI Light" panose="020B0300000000000000" pitchFamily="34" charset="-128"/>
                <a:cs typeface="+mn-cs"/>
              </a:rPr>
              <a:t> urgent to your direct reports, peers, manager and customers.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Yu Gothic UI Light" panose="020B0300000000000000" pitchFamily="34" charset="-128"/>
              <a:ea typeface="Yu Gothic UI Light" panose="020B0300000000000000" pitchFamily="34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Yu Gothic UI Light" panose="020B0300000000000000" pitchFamily="34" charset="-128"/>
                <a:ea typeface="Yu Gothic UI Light" panose="020B0300000000000000" pitchFamily="34" charset="-128"/>
                <a:cs typeface="+mn-cs"/>
              </a:rPr>
              <a:t>This approach demonstrates trust, respect and an authentic  desire to support them.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4F9151-6712-43D8-AF51-DDF7B2CB400D}"/>
              </a:ext>
            </a:extLst>
          </p:cNvPr>
          <p:cNvSpPr txBox="1"/>
          <p:nvPr/>
        </p:nvSpPr>
        <p:spPr>
          <a:xfrm>
            <a:off x="2565909" y="6574452"/>
            <a:ext cx="6857999" cy="232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312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Copyright © Keith Rosen </a:t>
            </a:r>
            <a:r>
              <a:rPr kumimoji="0" lang="en-US" sz="90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2020, Builders ® All Rights Reserved - KeithRosen.com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48CF6EF-8187-45E7-9882-6E584EE13B4F}"/>
              </a:ext>
            </a:extLst>
          </p:cNvPr>
          <p:cNvSpPr txBox="1"/>
          <p:nvPr/>
        </p:nvSpPr>
        <p:spPr>
          <a:xfrm>
            <a:off x="7089225" y="3099677"/>
            <a:ext cx="4978400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Yu Gothic" panose="020B0400000000000000" pitchFamily="34" charset="-128"/>
                <a:cs typeface="+mn-cs"/>
              </a:rPr>
              <a:t>What may happen during the time they’re waiting to meet with you?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Yu Gothic" panose="020B0400000000000000" pitchFamily="34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7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Yu Gothic UI Light" panose="020B0300000000000000" pitchFamily="34" charset="-128"/>
                <a:ea typeface="Yu Gothic UI Light" panose="020B0300000000000000" pitchFamily="34" charset="-128"/>
                <a:cs typeface="+mn-cs"/>
              </a:rPr>
              <a:t>You stimulate self-reflection, critical thinking and confidence, so they can create their solutions without you.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17040B-2918-4092-9E9E-12A42EE03E29}"/>
              </a:ext>
            </a:extLst>
          </p:cNvPr>
          <p:cNvSpPr txBox="1"/>
          <p:nvPr/>
        </p:nvSpPr>
        <p:spPr>
          <a:xfrm>
            <a:off x="-124375" y="379218"/>
            <a:ext cx="5422900" cy="5816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Medium" panose="020B0500000000000000" pitchFamily="34" charset="-128"/>
                <a:ea typeface="Yu Gothic Medium" panose="020B0500000000000000" pitchFamily="34" charset="-128"/>
                <a:cs typeface="Avenir Heavy"/>
              </a:rPr>
              <a:t>THE ADDITIONAL BENEFIT OF PROTECTING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Medium" panose="020B0500000000000000" pitchFamily="34" charset="-128"/>
                <a:ea typeface="Yu Gothic Medium" panose="020B0500000000000000" pitchFamily="34" charset="-128"/>
                <a:cs typeface="Avenir Heavy"/>
              </a:rPr>
              <a:t>YOUR TIME AND MANAGING DAILY INTURRUPTIONS </a:t>
            </a:r>
          </a:p>
        </p:txBody>
      </p:sp>
    </p:spTree>
    <p:extLst>
      <p:ext uri="{BB962C8B-B14F-4D97-AF65-F5344CB8AC3E}">
        <p14:creationId xmlns:p14="http://schemas.microsoft.com/office/powerpoint/2010/main" val="36415741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BAE0AE7B-511A-4AAC-A97C-25898070BE28}"/>
              </a:ext>
            </a:extLst>
          </p:cNvPr>
          <p:cNvSpPr txBox="1"/>
          <p:nvPr/>
        </p:nvSpPr>
        <p:spPr>
          <a:xfrm>
            <a:off x="3420340" y="6501149"/>
            <a:ext cx="5351318" cy="239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63030">
              <a:defRPr/>
            </a:pPr>
            <a:r>
              <a:rPr lang="en-US" sz="955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© Keith Rosen 2020, Builders ® All Rights Reserved - KeithRosen.com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63A985-2DBC-4606-B80E-B076DE074F8A}"/>
              </a:ext>
            </a:extLst>
          </p:cNvPr>
          <p:cNvSpPr txBox="1"/>
          <p:nvPr/>
        </p:nvSpPr>
        <p:spPr>
          <a:xfrm>
            <a:off x="0" y="0"/>
            <a:ext cx="12192000" cy="397799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pPr defTabSz="149041">
              <a:defRPr/>
            </a:pPr>
            <a:endParaRPr lang="en-US" sz="587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7" name="Picture 6" descr="A picture containing indoor, object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2B325C8B-36AB-43C9-9810-A0CDBBE8490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505" y="305501"/>
            <a:ext cx="4732988" cy="859825"/>
          </a:xfrm>
          <a:prstGeom prst="rect">
            <a:avLst/>
          </a:prstGeom>
        </p:spPr>
      </p:pic>
      <p:pic>
        <p:nvPicPr>
          <p:cNvPr id="5" name="Picture 8" descr="CoachingSalespeopleintoSalesChampions">
            <a:hlinkClick r:id="rId4"/>
            <a:extLst>
              <a:ext uri="{FF2B5EF4-FFF2-40B4-BE49-F238E27FC236}">
                <a16:creationId xmlns:a16="http://schemas.microsoft.com/office/drawing/2014/main" id="{4BA42BF3-A3EF-487B-AE24-A90FAA9B8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58045" y="1269815"/>
            <a:ext cx="1108323" cy="14569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A close up of a logo&#10;&#10;Description automatically generated">
            <a:hlinkClick r:id="rId6"/>
            <a:extLst>
              <a:ext uri="{FF2B5EF4-FFF2-40B4-BE49-F238E27FC236}">
                <a16:creationId xmlns:a16="http://schemas.microsoft.com/office/drawing/2014/main" id="{F2B5FF73-1D69-430E-875D-85F77CACC15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454" y="1311810"/>
            <a:ext cx="996547" cy="1415750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hlinkClick r:id="rId8"/>
            <a:extLst>
              <a:ext uri="{FF2B5EF4-FFF2-40B4-BE49-F238E27FC236}">
                <a16:creationId xmlns:a16="http://schemas.microsoft.com/office/drawing/2014/main" id="{B4DCCDC9-0D89-4448-9C3C-5D311726343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259" y="1293079"/>
            <a:ext cx="971892" cy="140731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C8FA8EA-41F6-452B-BDC6-E903E4769A64}"/>
              </a:ext>
            </a:extLst>
          </p:cNvPr>
          <p:cNvSpPr txBox="1"/>
          <p:nvPr/>
        </p:nvSpPr>
        <p:spPr>
          <a:xfrm>
            <a:off x="1618488" y="4773568"/>
            <a:ext cx="9162287" cy="1241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63030">
              <a:defRPr/>
            </a:pPr>
            <a:endParaRPr lang="en-US" sz="955" b="1" dirty="0">
              <a:solidFill>
                <a:prstClr val="white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Segoe UI Light" panose="020B0502040204020203" pitchFamily="34" charset="0"/>
            </a:endParaRPr>
          </a:p>
          <a:p>
            <a:pPr algn="ctr" defTabSz="263030">
              <a:defRPr/>
            </a:pPr>
            <a:r>
              <a:rPr lang="en-US" sz="1227" b="1" dirty="0">
                <a:solidFill>
                  <a:srgbClr val="44546A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 Light" panose="020B0502040204020203" pitchFamily="34" charset="0"/>
              </a:rPr>
              <a:t>Connect With Keith!</a:t>
            </a:r>
          </a:p>
          <a:p>
            <a:pPr algn="ctr" defTabSz="263030">
              <a:defRPr/>
            </a:pPr>
            <a:endParaRPr lang="en-US" sz="1364" dirty="0">
              <a:solidFill>
                <a:prstClr val="black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Segoe UI Light" panose="020B0502040204020203" pitchFamily="34" charset="0"/>
            </a:endParaRPr>
          </a:p>
          <a:p>
            <a:pPr algn="ctr" defTabSz="263030">
              <a:defRPr/>
            </a:pPr>
            <a:r>
              <a:rPr lang="en-US" sz="1400" spc="44" dirty="0">
                <a:solidFill>
                  <a:prstClr val="black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- FEEL FREE TO SHARE THIS -</a:t>
            </a:r>
          </a:p>
          <a:p>
            <a:pPr algn="ctr" defTabSz="263030">
              <a:defRPr/>
            </a:pPr>
            <a:endParaRPr lang="en-US" sz="614" dirty="0">
              <a:solidFill>
                <a:prstClr val="black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Segoe UI Light" panose="020B0502040204020203" pitchFamily="34" charset="0"/>
            </a:endParaRPr>
          </a:p>
          <a:p>
            <a:pPr algn="ctr" defTabSz="263030">
              <a:defRPr/>
            </a:pPr>
            <a:endParaRPr lang="en-US" sz="955" dirty="0">
              <a:solidFill>
                <a:prstClr val="black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Segoe UI Light" panose="020B0502040204020203" pitchFamily="34" charset="0"/>
            </a:endParaRPr>
          </a:p>
          <a:p>
            <a:pPr algn="ctr" defTabSz="263030">
              <a:defRPr/>
            </a:pPr>
            <a:r>
              <a:rPr lang="en-US" sz="955" b="1" spc="87" dirty="0">
                <a:solidFill>
                  <a:srgbClr val="4472C4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Segoe UI Light" panose="020B050204020402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KEITHROSEN.COM</a:t>
            </a:r>
            <a:endParaRPr lang="en-US" sz="955" b="1" spc="87" dirty="0">
              <a:solidFill>
                <a:srgbClr val="4472C4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Segoe UI Light" panose="020B0502040204020203" pitchFamily="34" charset="0"/>
            </a:endParaRPr>
          </a:p>
        </p:txBody>
      </p:sp>
      <p:pic>
        <p:nvPicPr>
          <p:cNvPr id="12" name="Picture 11" descr="A picture containing drawing&#10;&#10;Description automatically generated">
            <a:hlinkClick r:id="rId10"/>
            <a:extLst>
              <a:ext uri="{FF2B5EF4-FFF2-40B4-BE49-F238E27FC236}">
                <a16:creationId xmlns:a16="http://schemas.microsoft.com/office/drawing/2014/main" id="{50DBCC11-E370-4E1C-84F9-AFB83DCB85C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6788" y="4166537"/>
            <a:ext cx="662278" cy="665236"/>
          </a:xfrm>
          <a:prstGeom prst="rect">
            <a:avLst/>
          </a:prstGeom>
        </p:spPr>
      </p:pic>
      <p:pic>
        <p:nvPicPr>
          <p:cNvPr id="13" name="Picture 2" descr="Image result for twitter BADGE">
            <a:hlinkClick r:id="rId12"/>
            <a:extLst>
              <a:ext uri="{FF2B5EF4-FFF2-40B4-BE49-F238E27FC236}">
                <a16:creationId xmlns:a16="http://schemas.microsoft.com/office/drawing/2014/main" id="{F49FC836-61B6-455D-921C-53AAB55B9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441" y="4148190"/>
            <a:ext cx="752105" cy="73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Image result for facebook BADGE">
            <a:hlinkClick r:id="rId14"/>
            <a:extLst>
              <a:ext uri="{FF2B5EF4-FFF2-40B4-BE49-F238E27FC236}">
                <a16:creationId xmlns:a16="http://schemas.microsoft.com/office/drawing/2014/main" id="{6185D772-DEC9-4B9B-AF12-E3F82A52A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498" y="4191416"/>
            <a:ext cx="832139" cy="64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Image result for youtube BADGE">
            <a:hlinkClick r:id="rId16"/>
            <a:extLst>
              <a:ext uri="{FF2B5EF4-FFF2-40B4-BE49-F238E27FC236}">
                <a16:creationId xmlns:a16="http://schemas.microsoft.com/office/drawing/2014/main" id="{2471E2DF-47F4-42DB-9EB7-4D81EADF67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507" y="4191416"/>
            <a:ext cx="640357" cy="64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Image result for instagram badge">
            <a:hlinkClick r:id="rId18"/>
            <a:extLst>
              <a:ext uri="{FF2B5EF4-FFF2-40B4-BE49-F238E27FC236}">
                <a16:creationId xmlns:a16="http://schemas.microsoft.com/office/drawing/2014/main" id="{2D5605C8-B8AB-4BC3-B91D-C665A1019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793" y="4127129"/>
            <a:ext cx="812161" cy="80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blue and white sign&#10;&#10;Description automatically generated">
            <a:extLst>
              <a:ext uri="{FF2B5EF4-FFF2-40B4-BE49-F238E27FC236}">
                <a16:creationId xmlns:a16="http://schemas.microsoft.com/office/drawing/2014/main" id="{6F74F852-4E2F-434B-B0F5-F7D4BFBEAF9D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564" y="2805546"/>
            <a:ext cx="1170936" cy="106945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CDDD7B5-B11F-4ACC-A7B4-A1124149AFE7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0" y="5183270"/>
            <a:ext cx="1441624" cy="706030"/>
          </a:xfrm>
          <a:prstGeom prst="rect">
            <a:avLst/>
          </a:prstGeom>
        </p:spPr>
      </p:pic>
      <p:pic>
        <p:nvPicPr>
          <p:cNvPr id="19" name="Picture 2" descr="Sales Leadership Book of the Year 2018 Gold Clear">
            <a:extLst>
              <a:ext uri="{FF2B5EF4-FFF2-40B4-BE49-F238E27FC236}">
                <a16:creationId xmlns:a16="http://schemas.microsoft.com/office/drawing/2014/main" id="{7EB45325-C358-479A-9A12-5CB4282289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8045" y="2802594"/>
            <a:ext cx="1108323" cy="1145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1" name="Picture 4" descr="Image result for amazon best seller coaching logo">
            <a:extLst>
              <a:ext uri="{FF2B5EF4-FFF2-40B4-BE49-F238E27FC236}">
                <a16:creationId xmlns:a16="http://schemas.microsoft.com/office/drawing/2014/main" id="{4DD62DE2-0F52-453C-B74F-6651F9D0EB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182" y="2805545"/>
            <a:ext cx="1508166" cy="1069454"/>
          </a:xfrm>
          <a:prstGeom prst="rect">
            <a:avLst/>
          </a:prstGeom>
          <a:noFill/>
          <a:effectLst>
            <a:softEdge rad="1143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295269A-3027-430F-8D80-8D0E4C1E838A}"/>
              </a:ext>
            </a:extLst>
          </p:cNvPr>
          <p:cNvCxnSpPr>
            <a:cxnSpLocks/>
          </p:cNvCxnSpPr>
          <p:nvPr/>
        </p:nvCxnSpPr>
        <p:spPr>
          <a:xfrm>
            <a:off x="3837054" y="6078682"/>
            <a:ext cx="4675909" cy="47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79901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3_DividendVTI">
  <a:themeElements>
    <a:clrScheme name="">
      <a:dk1>
        <a:srgbClr val="000000"/>
      </a:dk1>
      <a:lt1>
        <a:srgbClr val="FFFFFF"/>
      </a:lt1>
      <a:dk2>
        <a:srgbClr val="242A41"/>
      </a:dk2>
      <a:lt2>
        <a:srgbClr val="E2E8E7"/>
      </a:lt2>
      <a:accent1>
        <a:srgbClr val="DD7F91"/>
      </a:accent1>
      <a:accent2>
        <a:srgbClr val="D67D63"/>
      </a:accent2>
      <a:accent3>
        <a:srgbClr val="C59D54"/>
      </a:accent3>
      <a:accent4>
        <a:srgbClr val="A2A84E"/>
      </a:accent4>
      <a:accent5>
        <a:srgbClr val="8AAD64"/>
      </a:accent5>
      <a:accent6>
        <a:srgbClr val="5FB755"/>
      </a:accent6>
      <a:hlink>
        <a:srgbClr val="568E84"/>
      </a:hlink>
      <a:folHlink>
        <a:srgbClr val="7F7F7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2_Office Theme">
  <a:themeElements>
    <a:clrScheme name="Custom 1">
      <a:dk1>
        <a:sysClr val="windowText" lastClr="000000"/>
      </a:dk1>
      <a:lt1>
        <a:sysClr val="window" lastClr="FFFFFF"/>
      </a:lt1>
      <a:dk2>
        <a:srgbClr val="112947"/>
      </a:dk2>
      <a:lt2>
        <a:srgbClr val="EEECE1"/>
      </a:lt2>
      <a:accent1>
        <a:srgbClr val="1F497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283</Words>
  <Application>Microsoft Office PowerPoint</Application>
  <PresentationFormat>Widescreen</PresentationFormat>
  <Paragraphs>29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9" baseType="lpstr">
      <vt:lpstr>Microsoft JhengHei UI</vt:lpstr>
      <vt:lpstr>Microsoft YaHei</vt:lpstr>
      <vt:lpstr>Microsoft YaHei UI Light</vt:lpstr>
      <vt:lpstr>Yu Gothic Medium</vt:lpstr>
      <vt:lpstr>Yu Gothic UI Light</vt:lpstr>
      <vt:lpstr>Arial</vt:lpstr>
      <vt:lpstr>Avenir Book</vt:lpstr>
      <vt:lpstr>Avenir Heavy</vt:lpstr>
      <vt:lpstr>Calibri</vt:lpstr>
      <vt:lpstr>Gill Sans MT</vt:lpstr>
      <vt:lpstr>Segoe UI Black</vt:lpstr>
      <vt:lpstr>Segoe UI Light</vt:lpstr>
      <vt:lpstr>Wingdings 2</vt:lpstr>
      <vt:lpstr>3_DividendVTI</vt:lpstr>
      <vt:lpstr>2_Office Theme</vt:lpstr>
      <vt:lpstr>  THE LANGUAGE OF      TIME MANAGEMENT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THE LANGUAGE OF      TIME MANAGEMENT</dc:title>
  <dc:creator>Keith Rosen</dc:creator>
  <cp:lastModifiedBy>Keith Rosen</cp:lastModifiedBy>
  <cp:revision>5</cp:revision>
  <dcterms:created xsi:type="dcterms:W3CDTF">2020-09-09T15:45:36Z</dcterms:created>
  <dcterms:modified xsi:type="dcterms:W3CDTF">2020-09-09T17:18:17Z</dcterms:modified>
</cp:coreProperties>
</file>