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3" r:id="rId3"/>
  </p:sldMasterIdLst>
  <p:notesMasterIdLst>
    <p:notesMasterId r:id="rId10"/>
  </p:notesMasterIdLst>
  <p:sldIdLst>
    <p:sldId id="2642" r:id="rId4"/>
    <p:sldId id="2643" r:id="rId5"/>
    <p:sldId id="2644" r:id="rId6"/>
    <p:sldId id="2618" r:id="rId7"/>
    <p:sldId id="2267" r:id="rId8"/>
    <p:sldId id="263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8A431-77C0-41A6-9AEF-7427F9BBD54C}"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D8C77-7FB7-4A66-BC42-4E1428E96AAB}" type="slidenum">
              <a:rPr lang="en-US" smtClean="0"/>
              <a:t>‹#›</a:t>
            </a:fld>
            <a:endParaRPr lang="en-US"/>
          </a:p>
        </p:txBody>
      </p:sp>
    </p:spTree>
    <p:extLst>
      <p:ext uri="{BB962C8B-B14F-4D97-AF65-F5344CB8AC3E}">
        <p14:creationId xmlns:p14="http://schemas.microsoft.com/office/powerpoint/2010/main" val="34775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baseline="0" dirty="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45DAF-AA97-4923-A8D8-AF48FD62A74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2081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baseline="0" dirty="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45DAF-AA97-4923-A8D8-AF48FD62A74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24003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03874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87716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1127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8"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9"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E1A0BBE7-E840-47F8-8563-A19A33DD9707}" type="slidenum">
              <a:rPr lang="en-US"/>
              <a:pPr>
                <a:defRPr/>
              </a:pPr>
              <a:t>‹#›</a:t>
            </a:fld>
            <a:endParaRPr lang="en-US" dirty="0"/>
          </a:p>
        </p:txBody>
      </p:sp>
    </p:spTree>
    <p:extLst>
      <p:ext uri="{BB962C8B-B14F-4D97-AF65-F5344CB8AC3E}">
        <p14:creationId xmlns:p14="http://schemas.microsoft.com/office/powerpoint/2010/main" val="41006937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4"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6731BD65-671E-4886-B89D-B08D09F88F26}" type="slidenum">
              <a:rPr lang="en-US"/>
              <a:pPr>
                <a:defRPr/>
              </a:pPr>
              <a:t>‹#›</a:t>
            </a:fld>
            <a:endParaRPr lang="en-US" dirty="0"/>
          </a:p>
        </p:txBody>
      </p:sp>
    </p:spTree>
    <p:extLst>
      <p:ext uri="{BB962C8B-B14F-4D97-AF65-F5344CB8AC3E}">
        <p14:creationId xmlns:p14="http://schemas.microsoft.com/office/powerpoint/2010/main" val="22672605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08978E6F-CE46-41A8-9848-A517083270F1}" type="slidenum">
              <a:rPr lang="en-US"/>
              <a:pPr>
                <a:defRPr/>
              </a:pPr>
              <a:t>‹#›</a:t>
            </a:fld>
            <a:endParaRPr lang="en-US" dirty="0"/>
          </a:p>
        </p:txBody>
      </p:sp>
    </p:spTree>
    <p:extLst>
      <p:ext uri="{BB962C8B-B14F-4D97-AF65-F5344CB8AC3E}">
        <p14:creationId xmlns:p14="http://schemas.microsoft.com/office/powerpoint/2010/main" val="2381755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solidFill>
                  <a:srgbClr val="F2F2F2"/>
                </a:solidFill>
                <a:latin typeface="Avenir Book"/>
                <a:cs typeface="Avenir Book"/>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52C5D365-BEA1-4276-A021-2231F089166A}" type="slidenum">
              <a:rPr lang="en-US"/>
              <a:pPr>
                <a:defRPr/>
              </a:pPr>
              <a:t>‹#›</a:t>
            </a:fld>
            <a:endParaRPr lang="en-US" dirty="0"/>
          </a:p>
        </p:txBody>
      </p:sp>
    </p:spTree>
    <p:extLst>
      <p:ext uri="{BB962C8B-B14F-4D97-AF65-F5344CB8AC3E}">
        <p14:creationId xmlns:p14="http://schemas.microsoft.com/office/powerpoint/2010/main" val="12302108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71A43911-1E89-4E86-85CC-966BFB69506B}" type="slidenum">
              <a:rPr lang="en-US"/>
              <a:pPr>
                <a:defRPr/>
              </a:pPr>
              <a:t>‹#›</a:t>
            </a:fld>
            <a:endParaRPr lang="en-US" dirty="0"/>
          </a:p>
        </p:txBody>
      </p:sp>
    </p:spTree>
    <p:extLst>
      <p:ext uri="{BB962C8B-B14F-4D97-AF65-F5344CB8AC3E}">
        <p14:creationId xmlns:p14="http://schemas.microsoft.com/office/powerpoint/2010/main" val="20134646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7D1635BA-3C43-40F5-9614-AB00A9DF6406}" type="slidenum">
              <a:rPr lang="en-US"/>
              <a:pPr>
                <a:defRPr/>
              </a:pPr>
              <a:t>‹#›</a:t>
            </a:fld>
            <a:endParaRPr lang="en-US" dirty="0"/>
          </a:p>
        </p:txBody>
      </p:sp>
    </p:spTree>
    <p:extLst>
      <p:ext uri="{BB962C8B-B14F-4D97-AF65-F5344CB8AC3E}">
        <p14:creationId xmlns:p14="http://schemas.microsoft.com/office/powerpoint/2010/main" val="78357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FE354F0D-C9F4-4498-A955-BBA5DDDA5F70}" type="slidenum">
              <a:rPr lang="en-US"/>
              <a:pPr>
                <a:defRPr/>
              </a:pPr>
              <a:t>‹#›</a:t>
            </a:fld>
            <a:endParaRPr lang="en-US" dirty="0"/>
          </a:p>
        </p:txBody>
      </p:sp>
    </p:spTree>
    <p:extLst>
      <p:ext uri="{BB962C8B-B14F-4D97-AF65-F5344CB8AC3E}">
        <p14:creationId xmlns:p14="http://schemas.microsoft.com/office/powerpoint/2010/main" val="27190317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03262311-6A9C-477C-9A3B-D9E08B5D58AD}" type="slidenum">
              <a:rPr lang="en-US"/>
              <a:pPr>
                <a:defRPr/>
              </a:pPr>
              <a:t>‹#›</a:t>
            </a:fld>
            <a:endParaRPr lang="en-US" dirty="0"/>
          </a:p>
        </p:txBody>
      </p:sp>
    </p:spTree>
    <p:extLst>
      <p:ext uri="{BB962C8B-B14F-4D97-AF65-F5344CB8AC3E}">
        <p14:creationId xmlns:p14="http://schemas.microsoft.com/office/powerpoint/2010/main" val="16276579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4417" y="274641"/>
            <a:ext cx="10972800" cy="922337"/>
          </a:xfrm>
          <a:prstGeom prst="rect">
            <a:avLst/>
          </a:prstGeom>
        </p:spPr>
        <p:txBody>
          <a:bodyPr/>
          <a:lstStyle>
            <a:lvl1pPr>
              <a:defRPr>
                <a:solidFill>
                  <a:srgbClr val="F2F2F2"/>
                </a:solidFill>
                <a:latin typeface="Avenir Book"/>
                <a:cs typeface="Avenir Book"/>
              </a:defRPr>
            </a:lvl1p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02926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581698"/>
          </a:xfrm>
          <a:prstGeom prst="rect">
            <a:avLst/>
          </a:prstGeom>
        </p:spPr>
        <p:txBody>
          <a:bodyPr/>
          <a:lstStyle>
            <a:lvl1pPr>
              <a:defRPr cap="all" baseline="0">
                <a:solidFill>
                  <a:srgbClr val="F2F2F2"/>
                </a:solidFill>
                <a:latin typeface="Segoe UI"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519248" y="1447799"/>
            <a:ext cx="11151917" cy="2000548"/>
          </a:xfrm>
        </p:spPr>
        <p:txBody>
          <a:bodyPr/>
          <a:lstStyle>
            <a:lvl1pPr marL="460375" indent="-460375">
              <a:buClr>
                <a:srgbClr val="FFFFFF"/>
              </a:buClr>
              <a:buSzPct val="150000"/>
              <a:buFont typeface="Arial" pitchFamily="34" charset="0"/>
              <a:buChar char="•"/>
              <a:defRPr/>
            </a:lvl1pPr>
            <a:lvl2pPr marL="855663" indent="-395288">
              <a:buClr>
                <a:srgbClr val="FFFFFF"/>
              </a:buClr>
              <a:buSzPct val="150000"/>
              <a:buFont typeface="Arial" pitchFamily="34" charset="0"/>
              <a:buChar char="•"/>
              <a:defRPr/>
            </a:lvl2pPr>
            <a:lvl3pPr marL="1258888" indent="-403225">
              <a:buClr>
                <a:srgbClr val="FFFFFF"/>
              </a:buClr>
              <a:buSzPct val="150000"/>
              <a:buFont typeface="Arial" pitchFamily="34" charset="0"/>
              <a:buChar char="•"/>
              <a:defRPr/>
            </a:lvl3pPr>
            <a:lvl4pPr marL="1604963" indent="-346075">
              <a:buClr>
                <a:srgbClr val="FFFFFF"/>
              </a:buClr>
              <a:buSzPct val="150000"/>
              <a:buFont typeface="Arial" pitchFamily="34" charset="0"/>
              <a:buChar char="•"/>
              <a:defRPr/>
            </a:lvl4pPr>
            <a:lvl5pPr marL="1941513" indent="-336550">
              <a:buClr>
                <a:srgbClr val="FFFFFF"/>
              </a:buClr>
              <a:buSzPct val="15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9834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36751" y="964120"/>
            <a:ext cx="7822174" cy="944233"/>
          </a:xfrm>
        </p:spPr>
        <p:txBody>
          <a:bodyPr lIns="0" tIns="0" rIns="0" bIns="0"/>
          <a:lstStyle>
            <a:lvl1pPr>
              <a:defRPr sz="6136" b="1" i="0">
                <a:solidFill>
                  <a:srgbClr val="FDFDFB"/>
                </a:solidFill>
                <a:latin typeface="Arial"/>
                <a:cs typeface="Arial"/>
              </a:defRPr>
            </a:lvl1pPr>
          </a:lstStyle>
          <a:p>
            <a:endParaRPr/>
          </a:p>
        </p:txBody>
      </p:sp>
      <p:sp>
        <p:nvSpPr>
          <p:cNvPr id="3" name="Holder 3"/>
          <p:cNvSpPr>
            <a:spLocks noGrp="1"/>
          </p:cNvSpPr>
          <p:nvPr>
            <p:ph type="body" idx="1"/>
          </p:nvPr>
        </p:nvSpPr>
        <p:spPr>
          <a:xfrm>
            <a:off x="736005" y="1834387"/>
            <a:ext cx="10814756" cy="797462"/>
          </a:xfrm>
        </p:spPr>
        <p:txBody>
          <a:bodyPr lIns="0" tIns="0" rIns="0" bIns="0"/>
          <a:lstStyle>
            <a:lvl1pPr>
              <a:defRPr sz="5182" b="0" i="0">
                <a:solidFill>
                  <a:srgbClr val="FDFDF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04529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9/9/2020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054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226028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6618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420450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89787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4193121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1607004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617535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468975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B832CC-E04A-47A7-966D-475AEA6409AB}"/>
              </a:ext>
            </a:extLst>
          </p:cNvPr>
          <p:cNvSpPr>
            <a:spLocks noGrp="1"/>
          </p:cNvSpPr>
          <p:nvPr>
            <p:ph type="pic" sz="quarter" idx="13"/>
          </p:nvPr>
        </p:nvSpPr>
        <p:spPr>
          <a:xfrm>
            <a:off x="4689139"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a:noAutofit/>
          </a:bodyPr>
          <a:lstStyle/>
          <a:p>
            <a:r>
              <a:rPr lang="en-US" dirty="0"/>
              <a:t>Click icon to add picture</a:t>
            </a:r>
          </a:p>
        </p:txBody>
      </p:sp>
      <p:sp>
        <p:nvSpPr>
          <p:cNvPr id="2" name="Date Placeholder 1"/>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28E537-E56B-49CA-B596-52598082FBE8}" type="slidenum">
              <a:rPr lang="en-US" smtClean="0"/>
              <a:t>‹#›</a:t>
            </a:fld>
            <a:endParaRPr lang="en-US" dirty="0"/>
          </a:p>
        </p:txBody>
      </p:sp>
      <p:sp>
        <p:nvSpPr>
          <p:cNvPr id="6" name="Freeform: Shape 7">
            <a:extLst>
              <a:ext uri="{FF2B5EF4-FFF2-40B4-BE49-F238E27FC236}">
                <a16:creationId xmlns:a16="http://schemas.microsoft.com/office/drawing/2014/main" id="{23B832CC-E04A-47A7-966D-475AEA6409AB}"/>
              </a:ext>
            </a:extLst>
          </p:cNvPr>
          <p:cNvSpPr>
            <a:spLocks noGrp="1"/>
          </p:cNvSpPr>
          <p:nvPr>
            <p:ph type="pic" sz="quarter" idx="14"/>
          </p:nvPr>
        </p:nvSpPr>
        <p:spPr>
          <a:xfrm>
            <a:off x="1125883"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a:noAutofit/>
          </a:bodyPr>
          <a:lstStyle/>
          <a:p>
            <a:r>
              <a:rPr lang="en-US" dirty="0"/>
              <a:t>Click icon to add picture</a:t>
            </a:r>
          </a:p>
        </p:txBody>
      </p:sp>
      <p:sp>
        <p:nvSpPr>
          <p:cNvPr id="7" name="Freeform: Shape 7">
            <a:extLst>
              <a:ext uri="{FF2B5EF4-FFF2-40B4-BE49-F238E27FC236}">
                <a16:creationId xmlns:a16="http://schemas.microsoft.com/office/drawing/2014/main" id="{23B832CC-E04A-47A7-966D-475AEA6409AB}"/>
              </a:ext>
            </a:extLst>
          </p:cNvPr>
          <p:cNvSpPr>
            <a:spLocks noGrp="1"/>
          </p:cNvSpPr>
          <p:nvPr>
            <p:ph type="pic" sz="quarter" idx="15"/>
          </p:nvPr>
        </p:nvSpPr>
        <p:spPr>
          <a:xfrm>
            <a:off x="8252397" y="2491272"/>
            <a:ext cx="2807036" cy="2804628"/>
          </a:xfrm>
          <a:custGeom>
            <a:avLst/>
            <a:gdLst>
              <a:gd name="connsiteX0" fmla="*/ 1406866 w 2807036"/>
              <a:gd name="connsiteY0" fmla="*/ 0 h 2804628"/>
              <a:gd name="connsiteX1" fmla="*/ 2061159 w 2807036"/>
              <a:gd name="connsiteY1" fmla="*/ 271017 h 2804628"/>
              <a:gd name="connsiteX2" fmla="*/ 2542705 w 2807036"/>
              <a:gd name="connsiteY2" fmla="*/ 752562 h 2804628"/>
              <a:gd name="connsiteX3" fmla="*/ 2796783 w 2807036"/>
              <a:gd name="connsiteY3" fmla="*/ 1230127 h 2804628"/>
              <a:gd name="connsiteX4" fmla="*/ 2807036 w 2807036"/>
              <a:gd name="connsiteY4" fmla="*/ 1301178 h 2804628"/>
              <a:gd name="connsiteX5" fmla="*/ 2807036 w 2807036"/>
              <a:gd name="connsiteY5" fmla="*/ 1512532 h 2804628"/>
              <a:gd name="connsiteX6" fmla="*/ 2796783 w 2807036"/>
              <a:gd name="connsiteY6" fmla="*/ 1583584 h 2804628"/>
              <a:gd name="connsiteX7" fmla="*/ 2542705 w 2807036"/>
              <a:gd name="connsiteY7" fmla="*/ 2061148 h 2804628"/>
              <a:gd name="connsiteX8" fmla="*/ 2061149 w 2807036"/>
              <a:gd name="connsiteY8" fmla="*/ 2542704 h 2804628"/>
              <a:gd name="connsiteX9" fmla="*/ 1583585 w 2807036"/>
              <a:gd name="connsiteY9" fmla="*/ 2796782 h 2804628"/>
              <a:gd name="connsiteX10" fmla="*/ 1529213 w 2807036"/>
              <a:gd name="connsiteY10" fmla="*/ 2804628 h 2804628"/>
              <a:gd name="connsiteX11" fmla="*/ 1284499 w 2807036"/>
              <a:gd name="connsiteY11" fmla="*/ 2804628 h 2804628"/>
              <a:gd name="connsiteX12" fmla="*/ 1230128 w 2807036"/>
              <a:gd name="connsiteY12" fmla="*/ 2796782 h 2804628"/>
              <a:gd name="connsiteX13" fmla="*/ 752563 w 2807036"/>
              <a:gd name="connsiteY13" fmla="*/ 2542704 h 2804628"/>
              <a:gd name="connsiteX14" fmla="*/ 271018 w 2807036"/>
              <a:gd name="connsiteY14" fmla="*/ 2061158 h 2804628"/>
              <a:gd name="connsiteX15" fmla="*/ 271018 w 2807036"/>
              <a:gd name="connsiteY15" fmla="*/ 752572 h 2804628"/>
              <a:gd name="connsiteX16" fmla="*/ 752573 w 2807036"/>
              <a:gd name="connsiteY16" fmla="*/ 271017 h 2804628"/>
              <a:gd name="connsiteX17" fmla="*/ 1406866 w 2807036"/>
              <a:gd name="connsiteY17" fmla="*/ 0 h 2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036" h="2804628">
                <a:moveTo>
                  <a:pt x="1406866" y="0"/>
                </a:moveTo>
                <a:cubicBezTo>
                  <a:pt x="1643674" y="0"/>
                  <a:pt x="1880481" y="90339"/>
                  <a:pt x="2061159" y="271017"/>
                </a:cubicBezTo>
                <a:lnTo>
                  <a:pt x="2542705" y="752562"/>
                </a:lnTo>
                <a:cubicBezTo>
                  <a:pt x="2678213" y="888071"/>
                  <a:pt x="2762906" y="1055152"/>
                  <a:pt x="2796783" y="1230127"/>
                </a:cubicBezTo>
                <a:lnTo>
                  <a:pt x="2807036" y="1301178"/>
                </a:lnTo>
                <a:lnTo>
                  <a:pt x="2807036" y="1512532"/>
                </a:lnTo>
                <a:lnTo>
                  <a:pt x="2796783" y="1583584"/>
                </a:lnTo>
                <a:cubicBezTo>
                  <a:pt x="2762906" y="1758558"/>
                  <a:pt x="2678213" y="1925640"/>
                  <a:pt x="2542705" y="2061148"/>
                </a:cubicBezTo>
                <a:lnTo>
                  <a:pt x="2061149" y="2542704"/>
                </a:lnTo>
                <a:cubicBezTo>
                  <a:pt x="1925641" y="2678212"/>
                  <a:pt x="1758559" y="2762905"/>
                  <a:pt x="1583585" y="2796782"/>
                </a:cubicBezTo>
                <a:lnTo>
                  <a:pt x="1529213" y="2804628"/>
                </a:lnTo>
                <a:lnTo>
                  <a:pt x="1284499" y="2804628"/>
                </a:lnTo>
                <a:lnTo>
                  <a:pt x="1230128" y="2796782"/>
                </a:lnTo>
                <a:cubicBezTo>
                  <a:pt x="1055153" y="2762905"/>
                  <a:pt x="888072" y="2678212"/>
                  <a:pt x="752563" y="2542704"/>
                </a:cubicBezTo>
                <a:lnTo>
                  <a:pt x="271018" y="2061158"/>
                </a:lnTo>
                <a:cubicBezTo>
                  <a:pt x="-90339" y="1699802"/>
                  <a:pt x="-90339" y="1113928"/>
                  <a:pt x="271018" y="752572"/>
                </a:cubicBezTo>
                <a:lnTo>
                  <a:pt x="752573" y="271017"/>
                </a:lnTo>
                <a:cubicBezTo>
                  <a:pt x="933252" y="90339"/>
                  <a:pt x="1170059" y="0"/>
                  <a:pt x="1406866" y="0"/>
                </a:cubicBez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258782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36751" y="964120"/>
            <a:ext cx="7822174" cy="944233"/>
          </a:xfrm>
        </p:spPr>
        <p:txBody>
          <a:bodyPr lIns="0" tIns="0" rIns="0" bIns="0"/>
          <a:lstStyle>
            <a:lvl1pPr>
              <a:defRPr sz="6136" b="1" i="0">
                <a:solidFill>
                  <a:srgbClr val="FDFDFB"/>
                </a:solidFill>
                <a:latin typeface="Arial"/>
                <a:cs typeface="Arial"/>
              </a:defRPr>
            </a:lvl1pPr>
          </a:lstStyle>
          <a:p>
            <a:endParaRPr/>
          </a:p>
        </p:txBody>
      </p:sp>
      <p:sp>
        <p:nvSpPr>
          <p:cNvPr id="3" name="Holder 3"/>
          <p:cNvSpPr>
            <a:spLocks noGrp="1"/>
          </p:cNvSpPr>
          <p:nvPr>
            <p:ph sz="half" idx="2"/>
          </p:nvPr>
        </p:nvSpPr>
        <p:spPr>
          <a:xfrm>
            <a:off x="609601" y="1577340"/>
            <a:ext cx="5303520" cy="87716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87716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92351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108028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458476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3418027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96FE2-9E77-4834-9C6B-212E1056298F}"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70593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36751" y="964120"/>
            <a:ext cx="7822174" cy="944233"/>
          </a:xfrm>
        </p:spPr>
        <p:txBody>
          <a:bodyPr lIns="0" tIns="0" rIns="0" bIns="0"/>
          <a:lstStyle>
            <a:lvl1pPr>
              <a:defRPr sz="6136" b="1" i="0">
                <a:solidFill>
                  <a:srgbClr val="FDFDF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0479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961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0"/>
            <a:ext cx="11151918" cy="2077492"/>
          </a:xfrm>
          <a:prstGeom prst="rect">
            <a:avLst/>
          </a:prstGeom>
        </p:spPr>
        <p:txBody>
          <a:bodyPr/>
          <a:lstStyle>
            <a:lvl1pPr>
              <a:defRPr cap="all" baseline="0">
                <a:solidFill>
                  <a:srgbClr val="F2F2F2"/>
                </a:solidFill>
                <a:latin typeface="Segoe UI"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519249" y="1447799"/>
            <a:ext cx="11151918" cy="1985159"/>
          </a:xfrm>
        </p:spPr>
        <p:txBody>
          <a:bodyPr/>
          <a:lstStyle>
            <a:lvl1pPr marL="258984" indent="-258984">
              <a:buClr>
                <a:srgbClr val="FFFFFF"/>
              </a:buClr>
              <a:buSzPct val="150000"/>
              <a:buFont typeface="Arial" pitchFamily="34" charset="0"/>
              <a:buChar char="•"/>
              <a:defRPr/>
            </a:lvl1pPr>
            <a:lvl2pPr marL="481354" indent="-222369">
              <a:buClr>
                <a:srgbClr val="FFFFFF"/>
              </a:buClr>
              <a:buSzPct val="150000"/>
              <a:buFont typeface="Arial" pitchFamily="34" charset="0"/>
              <a:buChar char="•"/>
              <a:defRPr/>
            </a:lvl2pPr>
            <a:lvl3pPr marL="708189" indent="-226835">
              <a:buClr>
                <a:srgbClr val="FFFFFF"/>
              </a:buClr>
              <a:buSzPct val="150000"/>
              <a:buFont typeface="Arial" pitchFamily="34" charset="0"/>
              <a:buChar char="•"/>
              <a:defRPr/>
            </a:lvl3pPr>
            <a:lvl4pPr marL="902874" indent="-194685">
              <a:buClr>
                <a:srgbClr val="FFFFFF"/>
              </a:buClr>
              <a:buSzPct val="150000"/>
              <a:buFont typeface="Arial" pitchFamily="34" charset="0"/>
              <a:buChar char="•"/>
              <a:defRPr/>
            </a:lvl4pPr>
            <a:lvl5pPr marL="1092200" indent="-189326">
              <a:buClr>
                <a:srgbClr val="FFFFFF"/>
              </a:buClr>
              <a:buSzPct val="15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2577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258040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79953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6AD6DB1B-1144-4B61-8140-1C062DB309C9}" type="slidenum">
              <a:rPr lang="en-US"/>
              <a:pPr>
                <a:defRPr/>
              </a:pPr>
              <a:t>‹#›</a:t>
            </a:fld>
            <a:endParaRPr lang="en-US" dirty="0"/>
          </a:p>
        </p:txBody>
      </p:sp>
    </p:spTree>
    <p:extLst>
      <p:ext uri="{BB962C8B-B14F-4D97-AF65-F5344CB8AC3E}">
        <p14:creationId xmlns:p14="http://schemas.microsoft.com/office/powerpoint/2010/main" val="28460241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36751" y="964120"/>
            <a:ext cx="7822174" cy="1038746"/>
          </a:xfrm>
          <a:prstGeom prst="rect">
            <a:avLst/>
          </a:prstGeom>
        </p:spPr>
        <p:txBody>
          <a:bodyPr wrap="square" lIns="0" tIns="0" rIns="0" bIns="0">
            <a:spAutoFit/>
          </a:bodyPr>
          <a:lstStyle>
            <a:lvl1pPr>
              <a:defRPr sz="6750" b="1" i="0">
                <a:solidFill>
                  <a:srgbClr val="FDFDFB"/>
                </a:solidFill>
                <a:latin typeface="Arial"/>
                <a:cs typeface="Arial"/>
              </a:defRPr>
            </a:lvl1pPr>
          </a:lstStyle>
          <a:p>
            <a:endParaRPr/>
          </a:p>
        </p:txBody>
      </p:sp>
      <p:sp>
        <p:nvSpPr>
          <p:cNvPr id="3" name="Holder 3"/>
          <p:cNvSpPr>
            <a:spLocks noGrp="1"/>
          </p:cNvSpPr>
          <p:nvPr>
            <p:ph type="body" idx="1"/>
          </p:nvPr>
        </p:nvSpPr>
        <p:spPr>
          <a:xfrm>
            <a:off x="736005" y="1834387"/>
            <a:ext cx="10814756" cy="877163"/>
          </a:xfrm>
          <a:prstGeom prst="rect">
            <a:avLst/>
          </a:prstGeom>
        </p:spPr>
        <p:txBody>
          <a:bodyPr wrap="square" lIns="0" tIns="0" rIns="0" bIns="0">
            <a:spAutoFit/>
          </a:bodyPr>
          <a:lstStyle>
            <a:lvl1pPr>
              <a:defRPr sz="5700" b="0" i="0">
                <a:solidFill>
                  <a:srgbClr val="FDFDFB"/>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9/9/2020</a:t>
            </a:fld>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975011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15641">
        <a:defRPr>
          <a:latin typeface="+mn-lt"/>
          <a:ea typeface="+mn-ea"/>
          <a:cs typeface="+mn-cs"/>
        </a:defRPr>
      </a:lvl2pPr>
      <a:lvl3pPr marL="831281">
        <a:defRPr>
          <a:latin typeface="+mn-lt"/>
          <a:ea typeface="+mn-ea"/>
          <a:cs typeface="+mn-cs"/>
        </a:defRPr>
      </a:lvl3pPr>
      <a:lvl4pPr marL="1246922">
        <a:defRPr>
          <a:latin typeface="+mn-lt"/>
          <a:ea typeface="+mn-ea"/>
          <a:cs typeface="+mn-cs"/>
        </a:defRPr>
      </a:lvl4pPr>
      <a:lvl5pPr marL="1662562">
        <a:defRPr>
          <a:latin typeface="+mn-lt"/>
          <a:ea typeface="+mn-ea"/>
          <a:cs typeface="+mn-cs"/>
        </a:defRPr>
      </a:lvl5pPr>
      <a:lvl6pPr marL="2078203">
        <a:defRPr>
          <a:latin typeface="+mn-lt"/>
          <a:ea typeface="+mn-ea"/>
          <a:cs typeface="+mn-cs"/>
        </a:defRPr>
      </a:lvl6pPr>
      <a:lvl7pPr marL="2493843">
        <a:defRPr>
          <a:latin typeface="+mn-lt"/>
          <a:ea typeface="+mn-ea"/>
          <a:cs typeface="+mn-cs"/>
        </a:defRPr>
      </a:lvl7pPr>
      <a:lvl8pPr marL="2909484">
        <a:defRPr>
          <a:latin typeface="+mn-lt"/>
          <a:ea typeface="+mn-ea"/>
          <a:cs typeface="+mn-cs"/>
        </a:defRPr>
      </a:lvl8pPr>
      <a:lvl9pPr marL="3325124">
        <a:defRPr>
          <a:latin typeface="+mn-lt"/>
          <a:ea typeface="+mn-ea"/>
          <a:cs typeface="+mn-cs"/>
        </a:defRPr>
      </a:lvl9pPr>
    </p:bodyStyle>
    <p:otherStyle>
      <a:lvl1pPr marL="0">
        <a:defRPr>
          <a:latin typeface="+mn-lt"/>
          <a:ea typeface="+mn-ea"/>
          <a:cs typeface="+mn-cs"/>
        </a:defRPr>
      </a:lvl1pPr>
      <a:lvl2pPr marL="415641">
        <a:defRPr>
          <a:latin typeface="+mn-lt"/>
          <a:ea typeface="+mn-ea"/>
          <a:cs typeface="+mn-cs"/>
        </a:defRPr>
      </a:lvl2pPr>
      <a:lvl3pPr marL="831281">
        <a:defRPr>
          <a:latin typeface="+mn-lt"/>
          <a:ea typeface="+mn-ea"/>
          <a:cs typeface="+mn-cs"/>
        </a:defRPr>
      </a:lvl3pPr>
      <a:lvl4pPr marL="1246922">
        <a:defRPr>
          <a:latin typeface="+mn-lt"/>
          <a:ea typeface="+mn-ea"/>
          <a:cs typeface="+mn-cs"/>
        </a:defRPr>
      </a:lvl4pPr>
      <a:lvl5pPr marL="1662562">
        <a:defRPr>
          <a:latin typeface="+mn-lt"/>
          <a:ea typeface="+mn-ea"/>
          <a:cs typeface="+mn-cs"/>
        </a:defRPr>
      </a:lvl5pPr>
      <a:lvl6pPr marL="2078203">
        <a:defRPr>
          <a:latin typeface="+mn-lt"/>
          <a:ea typeface="+mn-ea"/>
          <a:cs typeface="+mn-cs"/>
        </a:defRPr>
      </a:lvl6pPr>
      <a:lvl7pPr marL="2493843">
        <a:defRPr>
          <a:latin typeface="+mn-lt"/>
          <a:ea typeface="+mn-ea"/>
          <a:cs typeface="+mn-cs"/>
        </a:defRPr>
      </a:lvl7pPr>
      <a:lvl8pPr marL="2909484">
        <a:defRPr>
          <a:latin typeface="+mn-lt"/>
          <a:ea typeface="+mn-ea"/>
          <a:cs typeface="+mn-cs"/>
        </a:defRPr>
      </a:lvl8pPr>
      <a:lvl9pPr marL="3325124">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4449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ransition/>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535353"/>
          </a:solidFill>
          <a:latin typeface="Avenir Book"/>
          <a:ea typeface="+mn-ea"/>
          <a:cs typeface="Avenir Book"/>
        </a:defRPr>
      </a:lvl1pPr>
      <a:lvl2pPr marL="742950" indent="-285750" algn="l" rtl="0" eaLnBrk="0" fontAlgn="base" hangingPunct="0">
        <a:spcBef>
          <a:spcPct val="20000"/>
        </a:spcBef>
        <a:spcAft>
          <a:spcPct val="0"/>
        </a:spcAft>
        <a:buFont typeface="Arial" pitchFamily="34" charset="0"/>
        <a:buChar char="–"/>
        <a:defRPr sz="2800" kern="1200">
          <a:solidFill>
            <a:srgbClr val="535353"/>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535353"/>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35353"/>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353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96FE2-9E77-4834-9C6B-212E1056298F}" type="datetimeFigureOut">
              <a:rPr lang="en-US" smtClean="0"/>
              <a:t>9/9/2020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8E537-E56B-49CA-B596-52598082FBE8}" type="slidenum">
              <a:rPr lang="en-US" smtClean="0"/>
              <a:t>‹#›</a:t>
            </a:fld>
            <a:endParaRPr lang="en-US" dirty="0"/>
          </a:p>
        </p:txBody>
      </p:sp>
    </p:spTree>
    <p:extLst>
      <p:ext uri="{BB962C8B-B14F-4D97-AF65-F5344CB8AC3E}">
        <p14:creationId xmlns:p14="http://schemas.microsoft.com/office/powerpoint/2010/main" val="21915022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amzn.to/2u1sPRV" TargetMode="External"/><Relationship Id="rId13" Type="http://schemas.openxmlformats.org/officeDocument/2006/relationships/image" Target="../media/image8.jpeg"/><Relationship Id="rId18" Type="http://schemas.openxmlformats.org/officeDocument/2006/relationships/hyperlink" Target="https://www.instagram.com/keithrosen_" TargetMode="External"/><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5.jpg"/><Relationship Id="rId12" Type="http://schemas.openxmlformats.org/officeDocument/2006/relationships/hyperlink" Target="https://twitter.com/KeithRosen" TargetMode="External"/><Relationship Id="rId17" Type="http://schemas.openxmlformats.org/officeDocument/2006/relationships/image" Target="../media/image10.jpeg"/><Relationship Id="rId2" Type="http://schemas.openxmlformats.org/officeDocument/2006/relationships/hyperlink" Target="http://www.keithrosen.com/" TargetMode="External"/><Relationship Id="rId16" Type="http://schemas.openxmlformats.org/officeDocument/2006/relationships/hyperlink" Target="https://www.youtube.com/keithrosen" TargetMode="External"/><Relationship Id="rId20"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hyperlink" Target="http://amzn.to/1UP6ZaR" TargetMode="External"/><Relationship Id="rId11" Type="http://schemas.openxmlformats.org/officeDocument/2006/relationships/image" Target="../media/image7.jpg"/><Relationship Id="rId5" Type="http://schemas.openxmlformats.org/officeDocument/2006/relationships/image" Target="../media/image4.jpeg"/><Relationship Id="rId15" Type="http://schemas.openxmlformats.org/officeDocument/2006/relationships/image" Target="../media/image9.png"/><Relationship Id="rId23" Type="http://schemas.microsoft.com/office/2007/relationships/hdphoto" Target="../media/hdphoto1.wdp"/><Relationship Id="rId10" Type="http://schemas.openxmlformats.org/officeDocument/2006/relationships/hyperlink" Target="https://www.linkedin.com/in/keithrosen/" TargetMode="External"/><Relationship Id="rId19" Type="http://schemas.openxmlformats.org/officeDocument/2006/relationships/image" Target="../media/image11.jpeg"/><Relationship Id="rId4" Type="http://schemas.openxmlformats.org/officeDocument/2006/relationships/hyperlink" Target="http://amzn.to/1UP6y02" TargetMode="External"/><Relationship Id="rId9" Type="http://schemas.openxmlformats.org/officeDocument/2006/relationships/image" Target="../media/image6.jpeg"/><Relationship Id="rId14" Type="http://schemas.openxmlformats.org/officeDocument/2006/relationships/hyperlink" Target="https://www.facebook.com/keitharosen" TargetMode="External"/><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7E1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B5EFDC-E0A6-4DBE-A946-CDD38904F793}"/>
              </a:ext>
            </a:extLst>
          </p:cNvPr>
          <p:cNvSpPr txBox="1"/>
          <p:nvPr/>
        </p:nvSpPr>
        <p:spPr>
          <a:xfrm>
            <a:off x="2563092" y="228722"/>
            <a:ext cx="6670835" cy="5009961"/>
          </a:xfrm>
          <a:prstGeom prst="rect">
            <a:avLst/>
          </a:prstGeom>
          <a:noFill/>
        </p:spPr>
        <p:txBody>
          <a:bodyPr wrap="square" rtlCol="0">
            <a:spAutoFit/>
          </a:bodyPr>
          <a:lstStyle/>
          <a:p>
            <a:pPr marL="0" marR="0" lvl="0" indent="0" algn="r" defTabSz="831281"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Microsoft Yi Baiti" panose="03000500000000000000" pitchFamily="66" charset="0"/>
                <a:ea typeface="Microsoft Yi Baiti" panose="03000500000000000000" pitchFamily="66" charset="0"/>
                <a:cs typeface="Arial" pitchFamily="34" charset="0"/>
              </a:rPr>
              <a:t>HOW</a:t>
            </a:r>
            <a:r>
              <a:rPr kumimoji="0" lang="en-US" sz="6000" b="0" i="0" u="none" strike="noStrike" kern="1200" cap="none" spc="0" normalizeH="0" baseline="0" noProof="0" dirty="0">
                <a:ln>
                  <a:noFill/>
                </a:ln>
                <a:solidFill>
                  <a:prstClr val="white"/>
                </a:solidFill>
                <a:effectLst/>
                <a:uLnTx/>
                <a:uFillTx/>
                <a:latin typeface="Microsoft Yi Baiti" panose="03000500000000000000" pitchFamily="66" charset="0"/>
                <a:ea typeface="Microsoft Yi Baiti" panose="03000500000000000000" pitchFamily="66" charset="0"/>
                <a:cs typeface="Arial" pitchFamily="34" charset="0"/>
              </a:rPr>
              <a:t> TO </a:t>
            </a:r>
          </a:p>
          <a:p>
            <a:pPr marL="0" marR="0" lvl="0" indent="0" algn="r" defTabSz="831281" rtl="0" eaLnBrk="1" fontAlgn="auto" latinLnBrk="0" hangingPunct="1">
              <a:lnSpc>
                <a:spcPct val="100000"/>
              </a:lnSpc>
              <a:spcBef>
                <a:spcPts val="0"/>
              </a:spcBef>
              <a:spcAft>
                <a:spcPts val="0"/>
              </a:spcAft>
              <a:buClrTx/>
              <a:buSzTx/>
              <a:buFontTx/>
              <a:buNone/>
              <a:tabLst/>
              <a:defRPr/>
            </a:pPr>
            <a:r>
              <a:rPr kumimoji="0" lang="en-US" sz="7273" b="0" i="0" u="none" strike="noStrike" kern="1200" cap="none" spc="0" normalizeH="0" baseline="0" noProof="0" dirty="0">
                <a:ln>
                  <a:noFill/>
                </a:ln>
                <a:solidFill>
                  <a:prstClr val="white"/>
                </a:solidFill>
                <a:effectLst/>
                <a:uLnTx/>
                <a:uFillTx/>
                <a:latin typeface="Arial" pitchFamily="34" charset="0"/>
                <a:ea typeface="Microsoft Yi Baiti" panose="03000500000000000000" pitchFamily="66" charset="0"/>
                <a:cs typeface="Arial" pitchFamily="34" charset="0"/>
              </a:rPr>
              <a:t>COACH</a:t>
            </a:r>
          </a:p>
          <a:p>
            <a:pPr marL="0" marR="0" lvl="0" indent="0" algn="r" defTabSz="831281" rtl="0" eaLnBrk="1" fontAlgn="auto" latinLnBrk="0" hangingPunct="1">
              <a:lnSpc>
                <a:spcPct val="100000"/>
              </a:lnSpc>
              <a:spcBef>
                <a:spcPts val="0"/>
              </a:spcBef>
              <a:spcAft>
                <a:spcPts val="0"/>
              </a:spcAft>
              <a:buClrTx/>
              <a:buSzTx/>
              <a:buFontTx/>
              <a:buNone/>
              <a:tabLst/>
              <a:defRPr/>
            </a:pPr>
            <a:r>
              <a:rPr kumimoji="0" lang="en-US" sz="10455" b="0" i="0" u="none" strike="noStrike" kern="1200" cap="none" spc="0" normalizeH="0" baseline="0" noProof="0" dirty="0">
                <a:ln>
                  <a:noFill/>
                </a:ln>
                <a:solidFill>
                  <a:prstClr val="white"/>
                </a:solidFill>
                <a:effectLst/>
                <a:uLnTx/>
                <a:uFillTx/>
                <a:latin typeface="Arial" pitchFamily="34" charset="0"/>
                <a:ea typeface="Microsoft Yi Baiti" panose="03000500000000000000" pitchFamily="66" charset="0"/>
                <a:cs typeface="Arial" pitchFamily="34" charset="0"/>
              </a:rPr>
              <a:t>ANYONE</a:t>
            </a:r>
            <a:r>
              <a:rPr kumimoji="0" lang="en-US" sz="6000" b="0" i="0" u="none" strike="noStrike" kern="1200" cap="none" spc="0" normalizeH="0" baseline="0" noProof="0" dirty="0">
                <a:ln>
                  <a:noFill/>
                </a:ln>
                <a:solidFill>
                  <a:prstClr val="white"/>
                </a:solidFill>
                <a:effectLst/>
                <a:uLnTx/>
                <a:uFillTx/>
                <a:latin typeface="Microsoft Yi Baiti" panose="03000500000000000000" pitchFamily="66" charset="0"/>
                <a:ea typeface="Microsoft Yi Baiti" panose="03000500000000000000" pitchFamily="66" charset="0"/>
                <a:cs typeface="Arial" pitchFamily="34" charset="0"/>
              </a:rPr>
              <a:t> </a:t>
            </a:r>
          </a:p>
          <a:p>
            <a:pPr marL="0" marR="0" lvl="0" indent="0" algn="ctr" defTabSz="831281" rtl="0" eaLnBrk="1" fontAlgn="auto" latinLnBrk="0" hangingPunct="1">
              <a:lnSpc>
                <a:spcPct val="100000"/>
              </a:lnSpc>
              <a:spcBef>
                <a:spcPts val="0"/>
              </a:spcBef>
              <a:spcAft>
                <a:spcPts val="0"/>
              </a:spcAft>
              <a:buClrTx/>
              <a:buSzTx/>
              <a:buFontTx/>
              <a:buNone/>
              <a:tabLst/>
              <a:defRPr/>
            </a:pPr>
            <a:r>
              <a:rPr kumimoji="0" lang="en-US" sz="7273" b="0" i="0" u="none" strike="noStrike" kern="1200" cap="none" spc="0" normalizeH="0" baseline="0" noProof="0" dirty="0">
                <a:ln>
                  <a:noFill/>
                </a:ln>
                <a:solidFill>
                  <a:prstClr val="white"/>
                </a:solidFill>
                <a:effectLst/>
                <a:uLnTx/>
                <a:uFillTx/>
                <a:latin typeface="Microsoft Yi Baiti" panose="03000500000000000000" pitchFamily="66" charset="0"/>
                <a:ea typeface="Microsoft Yi Baiti" panose="03000500000000000000" pitchFamily="66" charset="0"/>
                <a:cs typeface="Arial" pitchFamily="34" charset="0"/>
              </a:rPr>
              <a:t> </a:t>
            </a:r>
          </a:p>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955" b="0" i="0" u="none" strike="noStrike" kern="1200" cap="none" spc="0" normalizeH="0" baseline="0" noProof="0" dirty="0">
              <a:ln>
                <a:noFill/>
              </a:ln>
              <a:solidFill>
                <a:prstClr val="black"/>
              </a:solidFill>
              <a:effectLst/>
              <a:uLnTx/>
              <a:uFillTx/>
              <a:latin typeface="Corbel Light" panose="020B0303020204020204" pitchFamily="34" charset="0"/>
              <a:ea typeface="+mn-ea"/>
              <a:cs typeface="Arial" pitchFamily="34" charset="0"/>
            </a:endParaRPr>
          </a:p>
        </p:txBody>
      </p:sp>
      <p:pic>
        <p:nvPicPr>
          <p:cNvPr id="6" name="Picture 5" descr="Whistle-Icon.png">
            <a:extLst>
              <a:ext uri="{FF2B5EF4-FFF2-40B4-BE49-F238E27FC236}">
                <a16:creationId xmlns:a16="http://schemas.microsoft.com/office/drawing/2014/main" id="{0323D38C-CF6C-438C-A723-006B98D346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04909" y="5800397"/>
            <a:ext cx="1132482" cy="873518"/>
          </a:xfrm>
          <a:prstGeom prst="rect">
            <a:avLst/>
          </a:prstGeom>
        </p:spPr>
      </p:pic>
      <p:grpSp>
        <p:nvGrpSpPr>
          <p:cNvPr id="7" name="Group 6">
            <a:extLst>
              <a:ext uri="{FF2B5EF4-FFF2-40B4-BE49-F238E27FC236}">
                <a16:creationId xmlns:a16="http://schemas.microsoft.com/office/drawing/2014/main" id="{347B917B-D1E0-4DDE-A6ED-A681E8BB0C23}"/>
              </a:ext>
              <a:ext uri="{C183D7F6-B498-43B3-948B-1728B52AA6E4}">
                <adec:decorative xmlns:adec="http://schemas.microsoft.com/office/drawing/2017/decorative" val="1"/>
              </a:ext>
            </a:extLst>
          </p:cNvPr>
          <p:cNvGrpSpPr/>
          <p:nvPr/>
        </p:nvGrpSpPr>
        <p:grpSpPr>
          <a:xfrm>
            <a:off x="2770909" y="173182"/>
            <a:ext cx="2424545" cy="2193956"/>
            <a:chOff x="-104775" y="1176728"/>
            <a:chExt cx="5110163" cy="5392738"/>
          </a:xfrm>
        </p:grpSpPr>
        <p:sp>
          <p:nvSpPr>
            <p:cNvPr id="10" name="AutoShape 3">
              <a:extLst>
                <a:ext uri="{FF2B5EF4-FFF2-40B4-BE49-F238E27FC236}">
                  <a16:creationId xmlns:a16="http://schemas.microsoft.com/office/drawing/2014/main" id="{EC32211B-7344-4A5F-B312-E939AEEF7D57}"/>
                </a:ext>
              </a:extLst>
            </p:cNvPr>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1" name="Rectangle 5">
              <a:extLst>
                <a:ext uri="{FF2B5EF4-FFF2-40B4-BE49-F238E27FC236}">
                  <a16:creationId xmlns:a16="http://schemas.microsoft.com/office/drawing/2014/main" id="{CF46CC02-5704-4973-8D30-6DE16F267D0A}"/>
                </a:ext>
              </a:extLst>
            </p:cNvPr>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2" name="Rectangle 6">
              <a:extLst>
                <a:ext uri="{FF2B5EF4-FFF2-40B4-BE49-F238E27FC236}">
                  <a16:creationId xmlns:a16="http://schemas.microsoft.com/office/drawing/2014/main" id="{5F7AD8A5-2DFD-455D-BF55-4539EB6F9BBA}"/>
                </a:ext>
              </a:extLst>
            </p:cNvPr>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3" name="Rectangle 7">
              <a:extLst>
                <a:ext uri="{FF2B5EF4-FFF2-40B4-BE49-F238E27FC236}">
                  <a16:creationId xmlns:a16="http://schemas.microsoft.com/office/drawing/2014/main" id="{6CADA9BC-0799-4F66-AED4-969B0AF33BC1}"/>
                </a:ext>
              </a:extLst>
            </p:cNvPr>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4" name="Rectangle 8">
              <a:extLst>
                <a:ext uri="{FF2B5EF4-FFF2-40B4-BE49-F238E27FC236}">
                  <a16:creationId xmlns:a16="http://schemas.microsoft.com/office/drawing/2014/main" id="{91F70231-B576-4E0F-B7EF-58E16A80AA9F}"/>
                </a:ext>
              </a:extLst>
            </p:cNvPr>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5" name="Freeform 9">
              <a:extLst>
                <a:ext uri="{FF2B5EF4-FFF2-40B4-BE49-F238E27FC236}">
                  <a16:creationId xmlns:a16="http://schemas.microsoft.com/office/drawing/2014/main" id="{252F3C1D-CDAA-45B9-B8C5-378CA5E36DE1}"/>
                </a:ext>
              </a:extLst>
            </p:cNvPr>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6" name="Freeform 10">
              <a:extLst>
                <a:ext uri="{FF2B5EF4-FFF2-40B4-BE49-F238E27FC236}">
                  <a16:creationId xmlns:a16="http://schemas.microsoft.com/office/drawing/2014/main" id="{4983AAB0-7621-4C04-BD05-ADCE3AB513B2}"/>
                </a:ext>
              </a:extLst>
            </p:cNvPr>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7" name="Freeform 11">
              <a:extLst>
                <a:ext uri="{FF2B5EF4-FFF2-40B4-BE49-F238E27FC236}">
                  <a16:creationId xmlns:a16="http://schemas.microsoft.com/office/drawing/2014/main" id="{33D6503C-C06D-4D8E-9092-DD4B2624BE4C}"/>
                </a:ext>
              </a:extLst>
            </p:cNvPr>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8" name="Freeform 12">
              <a:extLst>
                <a:ext uri="{FF2B5EF4-FFF2-40B4-BE49-F238E27FC236}">
                  <a16:creationId xmlns:a16="http://schemas.microsoft.com/office/drawing/2014/main" id="{5EF76EBF-A8C0-4B80-865F-E8A63FDAAABD}"/>
                </a:ext>
              </a:extLst>
            </p:cNvPr>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9" name="Freeform 13">
              <a:extLst>
                <a:ext uri="{FF2B5EF4-FFF2-40B4-BE49-F238E27FC236}">
                  <a16:creationId xmlns:a16="http://schemas.microsoft.com/office/drawing/2014/main" id="{206F0AC1-B686-4324-80DD-30E531A95896}"/>
                </a:ext>
              </a:extLst>
            </p:cNvPr>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0" name="Freeform 14">
              <a:extLst>
                <a:ext uri="{FF2B5EF4-FFF2-40B4-BE49-F238E27FC236}">
                  <a16:creationId xmlns:a16="http://schemas.microsoft.com/office/drawing/2014/main" id="{551F86C9-2F0B-4C7C-927E-B535D8C73EB7}"/>
                </a:ext>
              </a:extLst>
            </p:cNvPr>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1" name="Freeform 15">
              <a:extLst>
                <a:ext uri="{FF2B5EF4-FFF2-40B4-BE49-F238E27FC236}">
                  <a16:creationId xmlns:a16="http://schemas.microsoft.com/office/drawing/2014/main" id="{D17AA431-BCCB-433D-BE1C-1EDD035829E2}"/>
                </a:ext>
              </a:extLst>
            </p:cNvPr>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2" name="Freeform 16">
              <a:extLst>
                <a:ext uri="{FF2B5EF4-FFF2-40B4-BE49-F238E27FC236}">
                  <a16:creationId xmlns:a16="http://schemas.microsoft.com/office/drawing/2014/main" id="{932E10C4-195F-49D3-963E-9CF277B5C6FE}"/>
                </a:ext>
              </a:extLst>
            </p:cNvPr>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3" name="Freeform 17">
              <a:extLst>
                <a:ext uri="{FF2B5EF4-FFF2-40B4-BE49-F238E27FC236}">
                  <a16:creationId xmlns:a16="http://schemas.microsoft.com/office/drawing/2014/main" id="{DAF46949-4552-4FF5-A3A4-52FD58400F55}"/>
                </a:ext>
              </a:extLst>
            </p:cNvPr>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4" name="Freeform 18">
              <a:extLst>
                <a:ext uri="{FF2B5EF4-FFF2-40B4-BE49-F238E27FC236}">
                  <a16:creationId xmlns:a16="http://schemas.microsoft.com/office/drawing/2014/main" id="{F882BA90-6ED4-40EF-AB45-9C5AE1DB39D4}"/>
                </a:ext>
              </a:extLst>
            </p:cNvPr>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5" name="Freeform 19">
              <a:extLst>
                <a:ext uri="{FF2B5EF4-FFF2-40B4-BE49-F238E27FC236}">
                  <a16:creationId xmlns:a16="http://schemas.microsoft.com/office/drawing/2014/main" id="{4AD0E2C9-0D68-4445-9846-9C9DEA655A4A}"/>
                </a:ext>
              </a:extLst>
            </p:cNvPr>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6" name="Freeform 20">
              <a:extLst>
                <a:ext uri="{FF2B5EF4-FFF2-40B4-BE49-F238E27FC236}">
                  <a16:creationId xmlns:a16="http://schemas.microsoft.com/office/drawing/2014/main" id="{ADF0FEEA-2A18-4295-B99C-5DD3AFC24370}"/>
                </a:ext>
              </a:extLst>
            </p:cNvPr>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7" name="Freeform 21">
              <a:extLst>
                <a:ext uri="{FF2B5EF4-FFF2-40B4-BE49-F238E27FC236}">
                  <a16:creationId xmlns:a16="http://schemas.microsoft.com/office/drawing/2014/main" id="{80EF78AB-9BA4-4450-B641-6CE4239EF7DD}"/>
                </a:ext>
              </a:extLst>
            </p:cNvPr>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8" name="Freeform 22">
              <a:extLst>
                <a:ext uri="{FF2B5EF4-FFF2-40B4-BE49-F238E27FC236}">
                  <a16:creationId xmlns:a16="http://schemas.microsoft.com/office/drawing/2014/main" id="{D4923AB8-F042-4E1C-B7D6-548E129ECE09}"/>
                </a:ext>
              </a:extLst>
            </p:cNvPr>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9" name="Freeform 23">
              <a:extLst>
                <a:ext uri="{FF2B5EF4-FFF2-40B4-BE49-F238E27FC236}">
                  <a16:creationId xmlns:a16="http://schemas.microsoft.com/office/drawing/2014/main" id="{880F181B-9EC2-49AD-9CD7-C8A197CF6A04}"/>
                </a:ext>
              </a:extLst>
            </p:cNvPr>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30" name="Freeform 24">
              <a:extLst>
                <a:ext uri="{FF2B5EF4-FFF2-40B4-BE49-F238E27FC236}">
                  <a16:creationId xmlns:a16="http://schemas.microsoft.com/office/drawing/2014/main" id="{9FC674A2-4F2C-40AF-8234-E7CE59D212C6}"/>
                </a:ext>
              </a:extLst>
            </p:cNvPr>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31" name="Freeform 25">
              <a:extLst>
                <a:ext uri="{FF2B5EF4-FFF2-40B4-BE49-F238E27FC236}">
                  <a16:creationId xmlns:a16="http://schemas.microsoft.com/office/drawing/2014/main" id="{E48AE50E-409D-4727-9497-09171E113985}"/>
                </a:ext>
              </a:extLst>
            </p:cNvPr>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32" name="Freeform 26">
              <a:extLst>
                <a:ext uri="{FF2B5EF4-FFF2-40B4-BE49-F238E27FC236}">
                  <a16:creationId xmlns:a16="http://schemas.microsoft.com/office/drawing/2014/main" id="{E3D8B2D6-8763-4D55-9675-25A290E6CF14}"/>
                </a:ext>
              </a:extLst>
            </p:cNvPr>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33" name="Freeform 27">
              <a:extLst>
                <a:ext uri="{FF2B5EF4-FFF2-40B4-BE49-F238E27FC236}">
                  <a16:creationId xmlns:a16="http://schemas.microsoft.com/office/drawing/2014/main" id="{09EE5D8A-2E76-4DAF-B735-EECBF412A123}"/>
                </a:ext>
              </a:extLst>
            </p:cNvPr>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nvGrpSpPr>
            <p:cNvPr id="34" name="Clock hand spin">
              <a:extLst>
                <a:ext uri="{FF2B5EF4-FFF2-40B4-BE49-F238E27FC236}">
                  <a16:creationId xmlns:a16="http://schemas.microsoft.com/office/drawing/2014/main" id="{4307103F-2E1B-4CE1-8865-2B3657C58428}"/>
                </a:ext>
              </a:extLst>
            </p:cNvPr>
            <p:cNvGrpSpPr/>
            <p:nvPr/>
          </p:nvGrpSpPr>
          <p:grpSpPr>
            <a:xfrm rot="1786145">
              <a:off x="902005" y="2203129"/>
              <a:ext cx="3829050" cy="3830638"/>
              <a:chOff x="860556" y="2169258"/>
              <a:chExt cx="3829050" cy="3830638"/>
            </a:xfrm>
          </p:grpSpPr>
          <p:sp>
            <p:nvSpPr>
              <p:cNvPr id="97" name="Oval 28">
                <a:extLst>
                  <a:ext uri="{FF2B5EF4-FFF2-40B4-BE49-F238E27FC236}">
                    <a16:creationId xmlns:a16="http://schemas.microsoft.com/office/drawing/2014/main" id="{8CC2D514-0220-48B6-BBF0-D50652B2220E}"/>
                  </a:ext>
                </a:extLst>
              </p:cNvPr>
              <p:cNvSpPr>
                <a:spLocks noChangeArrowheads="1"/>
              </p:cNvSpPr>
              <p:nvPr/>
            </p:nvSpPr>
            <p:spPr bwMode="auto">
              <a:xfrm>
                <a:off x="860556" y="2169258"/>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8" name="hour hand">
                <a:extLst>
                  <a:ext uri="{FF2B5EF4-FFF2-40B4-BE49-F238E27FC236}">
                    <a16:creationId xmlns:a16="http://schemas.microsoft.com/office/drawing/2014/main" id="{E7973A6D-CC14-40AD-847E-DDD947508950}"/>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sp>
          <p:nvSpPr>
            <p:cNvPr id="35" name="Freeform 29">
              <a:extLst>
                <a:ext uri="{FF2B5EF4-FFF2-40B4-BE49-F238E27FC236}">
                  <a16:creationId xmlns:a16="http://schemas.microsoft.com/office/drawing/2014/main" id="{6A194F31-B83F-4DFB-BF13-144BF80292DF}"/>
                </a:ext>
              </a:extLst>
            </p:cNvPr>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36" name="Freeform 30">
              <a:extLst>
                <a:ext uri="{FF2B5EF4-FFF2-40B4-BE49-F238E27FC236}">
                  <a16:creationId xmlns:a16="http://schemas.microsoft.com/office/drawing/2014/main" id="{9CF436DD-EB67-4468-B74D-B70A0167329B}"/>
                </a:ext>
              </a:extLst>
            </p:cNvPr>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37" name="Freeform 31">
              <a:extLst>
                <a:ext uri="{FF2B5EF4-FFF2-40B4-BE49-F238E27FC236}">
                  <a16:creationId xmlns:a16="http://schemas.microsoft.com/office/drawing/2014/main" id="{B2C3E6A9-A6C5-4936-B73D-9C229351D080}"/>
                </a:ext>
              </a:extLst>
            </p:cNvPr>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nvGrpSpPr>
            <p:cNvPr id="38" name="Group 37">
              <a:extLst>
                <a:ext uri="{FF2B5EF4-FFF2-40B4-BE49-F238E27FC236}">
                  <a16:creationId xmlns:a16="http://schemas.microsoft.com/office/drawing/2014/main" id="{745E2316-711C-4DE1-A128-6C0DF2C03DC7}"/>
                </a:ext>
              </a:extLst>
            </p:cNvPr>
            <p:cNvGrpSpPr/>
            <p:nvPr/>
          </p:nvGrpSpPr>
          <p:grpSpPr>
            <a:xfrm>
              <a:off x="2455863" y="2387631"/>
              <a:ext cx="1139825" cy="590910"/>
              <a:chOff x="2455863" y="2387631"/>
              <a:chExt cx="1139825" cy="590910"/>
            </a:xfrm>
          </p:grpSpPr>
          <p:sp>
            <p:nvSpPr>
              <p:cNvPr id="91" name="Oval 32">
                <a:extLst>
                  <a:ext uri="{FF2B5EF4-FFF2-40B4-BE49-F238E27FC236}">
                    <a16:creationId xmlns:a16="http://schemas.microsoft.com/office/drawing/2014/main" id="{B68F8A44-EF29-4F97-860E-5B9E3F782528}"/>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2" name="Oval 33">
                <a:extLst>
                  <a:ext uri="{FF2B5EF4-FFF2-40B4-BE49-F238E27FC236}">
                    <a16:creationId xmlns:a16="http://schemas.microsoft.com/office/drawing/2014/main" id="{5FD93411-25AA-40F6-8922-F2A3223AFE75}"/>
                  </a:ext>
                </a:extLst>
              </p:cNvPr>
              <p:cNvSpPr>
                <a:spLocks noChangeArrowheads="1"/>
              </p:cNvSpPr>
              <p:nvPr/>
            </p:nvSpPr>
            <p:spPr bwMode="auto">
              <a:xfrm>
                <a:off x="2511425" y="2465778"/>
                <a:ext cx="455614"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3" name="Freeform 34">
                <a:extLst>
                  <a:ext uri="{FF2B5EF4-FFF2-40B4-BE49-F238E27FC236}">
                    <a16:creationId xmlns:a16="http://schemas.microsoft.com/office/drawing/2014/main" id="{30065EBC-4222-48ED-973C-BC91C5B61B12}"/>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4" name="Freeform 35">
                <a:extLst>
                  <a:ext uri="{FF2B5EF4-FFF2-40B4-BE49-F238E27FC236}">
                    <a16:creationId xmlns:a16="http://schemas.microsoft.com/office/drawing/2014/main" id="{CB1391F7-D62D-49F4-9FEA-4B9422D1D0A1}"/>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5" name="Rectangle 36">
                <a:extLst>
                  <a:ext uri="{FF2B5EF4-FFF2-40B4-BE49-F238E27FC236}">
                    <a16:creationId xmlns:a16="http://schemas.microsoft.com/office/drawing/2014/main" id="{F9DEF4A0-C3F0-42A0-A836-91E39C99A4A6}"/>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6" name="Rectangle 37">
                <a:extLst>
                  <a:ext uri="{FF2B5EF4-FFF2-40B4-BE49-F238E27FC236}">
                    <a16:creationId xmlns:a16="http://schemas.microsoft.com/office/drawing/2014/main" id="{6415C33A-5E10-4E5F-BC56-A8BE5EC729E3}"/>
                  </a:ext>
                </a:extLst>
              </p:cNvPr>
              <p:cNvSpPr>
                <a:spLocks noChangeArrowheads="1"/>
              </p:cNvSpPr>
              <p:nvPr/>
            </p:nvSpPr>
            <p:spPr bwMode="auto">
              <a:xfrm>
                <a:off x="2471738" y="2387631"/>
                <a:ext cx="1123950" cy="55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31281" rtl="0" eaLnBrk="0" fontAlgn="base" latinLnBrk="0" hangingPunct="0">
                  <a:lnSpc>
                    <a:spcPct val="100000"/>
                  </a:lnSpc>
                  <a:spcBef>
                    <a:spcPct val="0"/>
                  </a:spcBef>
                  <a:spcAft>
                    <a:spcPct val="0"/>
                  </a:spcAft>
                  <a:buClrTx/>
                  <a:buSzTx/>
                  <a:buFontTx/>
                  <a:buNone/>
                  <a:tabLst/>
                  <a:defRPr/>
                </a:pPr>
                <a:r>
                  <a:rPr kumimoji="0" lang="en-US" altLang="en-US" sz="1455" b="1" i="0" u="none" strike="noStrike" kern="1200" cap="none" spc="0" normalizeH="0" baseline="0" noProof="0" dirty="0">
                    <a:ln>
                      <a:noFill/>
                    </a:ln>
                    <a:solidFill>
                      <a:prstClr val="black"/>
                    </a:solidFill>
                    <a:effectLst/>
                    <a:uLnTx/>
                    <a:uFillTx/>
                    <a:latin typeface="Raleway" panose="020B0003030101060003" pitchFamily="34" charset="0"/>
                    <a:ea typeface="+mn-ea"/>
                    <a:cs typeface="Arial" pitchFamily="34" charset="0"/>
                  </a:rPr>
                  <a:t>60</a:t>
                </a:r>
                <a:endParaRPr kumimoji="0" lang="en-US" altLang="en-US" sz="1455"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39" name="Freeform 40">
              <a:extLst>
                <a:ext uri="{FF2B5EF4-FFF2-40B4-BE49-F238E27FC236}">
                  <a16:creationId xmlns:a16="http://schemas.microsoft.com/office/drawing/2014/main" id="{B7919C13-A2A1-410A-A322-FF22381BA2B2}"/>
                </a:ext>
              </a:extLst>
            </p:cNvPr>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nvGrpSpPr>
            <p:cNvPr id="40" name="Group 39">
              <a:extLst>
                <a:ext uri="{FF2B5EF4-FFF2-40B4-BE49-F238E27FC236}">
                  <a16:creationId xmlns:a16="http://schemas.microsoft.com/office/drawing/2014/main" id="{DEE7FA1E-6242-42E2-AB73-57A96D2D303B}"/>
                </a:ext>
              </a:extLst>
            </p:cNvPr>
            <p:cNvGrpSpPr/>
            <p:nvPr/>
          </p:nvGrpSpPr>
          <p:grpSpPr>
            <a:xfrm>
              <a:off x="3722688" y="3113478"/>
              <a:ext cx="585788" cy="587375"/>
              <a:chOff x="3722688" y="3113478"/>
              <a:chExt cx="585788" cy="587375"/>
            </a:xfrm>
          </p:grpSpPr>
          <p:sp>
            <p:nvSpPr>
              <p:cNvPr id="85" name="Freeform 44">
                <a:extLst>
                  <a:ext uri="{FF2B5EF4-FFF2-40B4-BE49-F238E27FC236}">
                    <a16:creationId xmlns:a16="http://schemas.microsoft.com/office/drawing/2014/main" id="{3D9D7AD3-374C-410B-8CC4-A522AE5C6595}"/>
                  </a:ext>
                </a:extLst>
              </p:cNvPr>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6" name="Freeform 45">
                <a:extLst>
                  <a:ext uri="{FF2B5EF4-FFF2-40B4-BE49-F238E27FC236}">
                    <a16:creationId xmlns:a16="http://schemas.microsoft.com/office/drawing/2014/main" id="{E617FC1F-311B-4094-9377-09E05FF8EB85}"/>
                  </a:ext>
                </a:extLst>
              </p:cNvPr>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7" name="Freeform 46">
                <a:extLst>
                  <a:ext uri="{FF2B5EF4-FFF2-40B4-BE49-F238E27FC236}">
                    <a16:creationId xmlns:a16="http://schemas.microsoft.com/office/drawing/2014/main" id="{4A77D71F-D938-499C-BBA1-B92C24C9936C}"/>
                  </a:ext>
                </a:extLst>
              </p:cNvPr>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8" name="Freeform 47">
                <a:extLst>
                  <a:ext uri="{FF2B5EF4-FFF2-40B4-BE49-F238E27FC236}">
                    <a16:creationId xmlns:a16="http://schemas.microsoft.com/office/drawing/2014/main" id="{C326858E-5B23-4C4B-BC07-76326A069050}"/>
                  </a:ext>
                </a:extLst>
              </p:cNvPr>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9" name="Rectangle 48">
                <a:extLst>
                  <a:ext uri="{FF2B5EF4-FFF2-40B4-BE49-F238E27FC236}">
                    <a16:creationId xmlns:a16="http://schemas.microsoft.com/office/drawing/2014/main" id="{C7114197-EB66-454F-98D8-6A6F5DEA08F8}"/>
                  </a:ext>
                </a:extLst>
              </p:cNvPr>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sp>
          <p:nvSpPr>
            <p:cNvPr id="41" name="Freeform 52">
              <a:extLst>
                <a:ext uri="{FF2B5EF4-FFF2-40B4-BE49-F238E27FC236}">
                  <a16:creationId xmlns:a16="http://schemas.microsoft.com/office/drawing/2014/main" id="{F35116AD-44EA-4847-8004-3478756B012D}"/>
                </a:ext>
              </a:extLst>
            </p:cNvPr>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nvGrpSpPr>
            <p:cNvPr id="42" name="Group 41">
              <a:extLst>
                <a:ext uri="{FF2B5EF4-FFF2-40B4-BE49-F238E27FC236}">
                  <a16:creationId xmlns:a16="http://schemas.microsoft.com/office/drawing/2014/main" id="{B906F420-900E-4B46-BE19-581F3020B353}"/>
                </a:ext>
              </a:extLst>
            </p:cNvPr>
            <p:cNvGrpSpPr/>
            <p:nvPr/>
          </p:nvGrpSpPr>
          <p:grpSpPr>
            <a:xfrm>
              <a:off x="3754438" y="4585091"/>
              <a:ext cx="566738" cy="568325"/>
              <a:chOff x="3754438" y="4585091"/>
              <a:chExt cx="566738" cy="568325"/>
            </a:xfrm>
          </p:grpSpPr>
          <p:sp>
            <p:nvSpPr>
              <p:cNvPr id="79" name="Freeform 56">
                <a:extLst>
                  <a:ext uri="{FF2B5EF4-FFF2-40B4-BE49-F238E27FC236}">
                    <a16:creationId xmlns:a16="http://schemas.microsoft.com/office/drawing/2014/main" id="{97B8CCC1-2D7A-4881-8FA0-A453C789A397}"/>
                  </a:ext>
                </a:extLst>
              </p:cNvPr>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0" name="Oval 57">
                <a:extLst>
                  <a:ext uri="{FF2B5EF4-FFF2-40B4-BE49-F238E27FC236}">
                    <a16:creationId xmlns:a16="http://schemas.microsoft.com/office/drawing/2014/main" id="{1D46FB8A-9937-421F-8883-5B1CCD85FF38}"/>
                  </a:ext>
                </a:extLst>
              </p:cNvPr>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1" name="Freeform 58">
                <a:extLst>
                  <a:ext uri="{FF2B5EF4-FFF2-40B4-BE49-F238E27FC236}">
                    <a16:creationId xmlns:a16="http://schemas.microsoft.com/office/drawing/2014/main" id="{577AFED9-F40E-4A89-ADC7-B6E9A01711BD}"/>
                  </a:ext>
                </a:extLst>
              </p:cNvPr>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2" name="Freeform 59">
                <a:extLst>
                  <a:ext uri="{FF2B5EF4-FFF2-40B4-BE49-F238E27FC236}">
                    <a16:creationId xmlns:a16="http://schemas.microsoft.com/office/drawing/2014/main" id="{39DC27E6-8DB5-455F-A5AF-9D75A248510B}"/>
                  </a:ext>
                </a:extLst>
              </p:cNvPr>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83" name="Rectangle 60">
                <a:extLst>
                  <a:ext uri="{FF2B5EF4-FFF2-40B4-BE49-F238E27FC236}">
                    <a16:creationId xmlns:a16="http://schemas.microsoft.com/office/drawing/2014/main" id="{F8B2C173-9CFD-4854-B470-7034C8BC4A79}"/>
                  </a:ext>
                </a:extLst>
              </p:cNvPr>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sp>
          <p:nvSpPr>
            <p:cNvPr id="43" name="Freeform 64">
              <a:extLst>
                <a:ext uri="{FF2B5EF4-FFF2-40B4-BE49-F238E27FC236}">
                  <a16:creationId xmlns:a16="http://schemas.microsoft.com/office/drawing/2014/main" id="{703D7FDA-0ED1-4091-9F92-D0E2CB672760}"/>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4" name="Freeform 70">
              <a:extLst>
                <a:ext uri="{FF2B5EF4-FFF2-40B4-BE49-F238E27FC236}">
                  <a16:creationId xmlns:a16="http://schemas.microsoft.com/office/drawing/2014/main" id="{11100BF8-FFFA-4C23-BF1D-3207F5E64B8D}"/>
                </a:ext>
              </a:extLst>
            </p:cNvPr>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5" name="Freeform 78">
              <a:extLst>
                <a:ext uri="{FF2B5EF4-FFF2-40B4-BE49-F238E27FC236}">
                  <a16:creationId xmlns:a16="http://schemas.microsoft.com/office/drawing/2014/main" id="{6FB29E47-5603-47F0-98C1-FB943FD7D4F7}"/>
                </a:ext>
              </a:extLst>
            </p:cNvPr>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6" name="Freeform 86">
              <a:extLst>
                <a:ext uri="{FF2B5EF4-FFF2-40B4-BE49-F238E27FC236}">
                  <a16:creationId xmlns:a16="http://schemas.microsoft.com/office/drawing/2014/main" id="{7D4DD67B-1EF9-4215-AA76-74F4C9811142}"/>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nvGrpSpPr>
            <p:cNvPr id="47" name="Group 46">
              <a:extLst>
                <a:ext uri="{FF2B5EF4-FFF2-40B4-BE49-F238E27FC236}">
                  <a16:creationId xmlns:a16="http://schemas.microsoft.com/office/drawing/2014/main" id="{D7545313-D0F8-4B44-9DB4-BEFE0A99D18D}"/>
                </a:ext>
              </a:extLst>
            </p:cNvPr>
            <p:cNvGrpSpPr/>
            <p:nvPr/>
          </p:nvGrpSpPr>
          <p:grpSpPr>
            <a:xfrm>
              <a:off x="2498725" y="5334391"/>
              <a:ext cx="568325" cy="566738"/>
              <a:chOff x="2498725" y="5334391"/>
              <a:chExt cx="568325" cy="566738"/>
            </a:xfrm>
          </p:grpSpPr>
          <p:sp>
            <p:nvSpPr>
              <p:cNvPr id="73" name="Freeform 88">
                <a:extLst>
                  <a:ext uri="{FF2B5EF4-FFF2-40B4-BE49-F238E27FC236}">
                    <a16:creationId xmlns:a16="http://schemas.microsoft.com/office/drawing/2014/main" id="{5627002E-79CB-4149-BD85-91F2FD7EB614}"/>
                  </a:ext>
                </a:extLst>
              </p:cNvPr>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74" name="Oval 89">
                <a:extLst>
                  <a:ext uri="{FF2B5EF4-FFF2-40B4-BE49-F238E27FC236}">
                    <a16:creationId xmlns:a16="http://schemas.microsoft.com/office/drawing/2014/main" id="{5775F4A7-7B06-4D4A-9B68-1F47CCEBB23C}"/>
                  </a:ext>
                </a:extLst>
              </p:cNvPr>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75" name="Freeform 90">
                <a:extLst>
                  <a:ext uri="{FF2B5EF4-FFF2-40B4-BE49-F238E27FC236}">
                    <a16:creationId xmlns:a16="http://schemas.microsoft.com/office/drawing/2014/main" id="{9EE03CEF-9ADC-423D-B9A7-3817E0345F8F}"/>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76" name="Freeform 91">
                <a:extLst>
                  <a:ext uri="{FF2B5EF4-FFF2-40B4-BE49-F238E27FC236}">
                    <a16:creationId xmlns:a16="http://schemas.microsoft.com/office/drawing/2014/main" id="{B2A6DE03-0D0A-4CE0-84CA-F08B719874E7}"/>
                  </a:ext>
                </a:extLst>
              </p:cNvPr>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77" name="Rectangle 92">
                <a:extLst>
                  <a:ext uri="{FF2B5EF4-FFF2-40B4-BE49-F238E27FC236}">
                    <a16:creationId xmlns:a16="http://schemas.microsoft.com/office/drawing/2014/main" id="{A341970B-B0A7-4B36-9E19-322D02BB979B}"/>
                  </a:ext>
                </a:extLst>
              </p:cNvPr>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grpSp>
          <p:nvGrpSpPr>
            <p:cNvPr id="48" name="Group 47">
              <a:extLst>
                <a:ext uri="{FF2B5EF4-FFF2-40B4-BE49-F238E27FC236}">
                  <a16:creationId xmlns:a16="http://schemas.microsoft.com/office/drawing/2014/main" id="{6A48F254-46F5-4E6E-978F-06A577769999}"/>
                </a:ext>
              </a:extLst>
            </p:cNvPr>
            <p:cNvGrpSpPr/>
            <p:nvPr/>
          </p:nvGrpSpPr>
          <p:grpSpPr>
            <a:xfrm>
              <a:off x="1157288" y="3113478"/>
              <a:ext cx="584200" cy="587375"/>
              <a:chOff x="1157288" y="3113478"/>
              <a:chExt cx="584200" cy="587375"/>
            </a:xfrm>
          </p:grpSpPr>
          <p:sp>
            <p:nvSpPr>
              <p:cNvPr id="67" name="Freeform 72">
                <a:extLst>
                  <a:ext uri="{FF2B5EF4-FFF2-40B4-BE49-F238E27FC236}">
                    <a16:creationId xmlns:a16="http://schemas.microsoft.com/office/drawing/2014/main" id="{D766C26A-11E1-412E-AA13-8EB7A20A00DB}"/>
                  </a:ext>
                </a:extLst>
              </p:cNvPr>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68" name="Freeform 73">
                <a:extLst>
                  <a:ext uri="{FF2B5EF4-FFF2-40B4-BE49-F238E27FC236}">
                    <a16:creationId xmlns:a16="http://schemas.microsoft.com/office/drawing/2014/main" id="{8D036A1C-81CD-46BB-ABBF-753194C680F7}"/>
                  </a:ext>
                </a:extLst>
              </p:cNvPr>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69" name="Freeform 74">
                <a:extLst>
                  <a:ext uri="{FF2B5EF4-FFF2-40B4-BE49-F238E27FC236}">
                    <a16:creationId xmlns:a16="http://schemas.microsoft.com/office/drawing/2014/main" id="{1776705D-3066-465A-AA5D-6E024F9F50CD}"/>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70" name="Freeform 75">
                <a:extLst>
                  <a:ext uri="{FF2B5EF4-FFF2-40B4-BE49-F238E27FC236}">
                    <a16:creationId xmlns:a16="http://schemas.microsoft.com/office/drawing/2014/main" id="{643241D2-DCC4-4759-9F8E-224F20D51C97}"/>
                  </a:ext>
                </a:extLst>
              </p:cNvPr>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71" name="Rectangle 96">
                <a:extLst>
                  <a:ext uri="{FF2B5EF4-FFF2-40B4-BE49-F238E27FC236}">
                    <a16:creationId xmlns:a16="http://schemas.microsoft.com/office/drawing/2014/main" id="{ABF8AE3F-6E59-4DC1-BF0D-D844CDFEC05F}"/>
                  </a:ext>
                </a:extLst>
              </p:cNvPr>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grpSp>
          <p:nvGrpSpPr>
            <p:cNvPr id="49" name="Group 48">
              <a:extLst>
                <a:ext uri="{FF2B5EF4-FFF2-40B4-BE49-F238E27FC236}">
                  <a16:creationId xmlns:a16="http://schemas.microsoft.com/office/drawing/2014/main" id="{92E7F64F-7D2C-42EC-99A3-5D53834AB5D4}"/>
                </a:ext>
              </a:extLst>
            </p:cNvPr>
            <p:cNvGrpSpPr/>
            <p:nvPr/>
          </p:nvGrpSpPr>
          <p:grpSpPr>
            <a:xfrm>
              <a:off x="1162050" y="4580328"/>
              <a:ext cx="569913" cy="568325"/>
              <a:chOff x="1162050" y="4580328"/>
              <a:chExt cx="569913" cy="568325"/>
            </a:xfrm>
          </p:grpSpPr>
          <p:sp>
            <p:nvSpPr>
              <p:cNvPr id="61" name="Freeform 80">
                <a:extLst>
                  <a:ext uri="{FF2B5EF4-FFF2-40B4-BE49-F238E27FC236}">
                    <a16:creationId xmlns:a16="http://schemas.microsoft.com/office/drawing/2014/main" id="{FAA43A74-33A2-4D11-87C2-6244652096E6}"/>
                  </a:ext>
                </a:extLst>
              </p:cNvPr>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62" name="Freeform 81">
                <a:extLst>
                  <a:ext uri="{FF2B5EF4-FFF2-40B4-BE49-F238E27FC236}">
                    <a16:creationId xmlns:a16="http://schemas.microsoft.com/office/drawing/2014/main" id="{5D6C042B-AFAB-4CFB-B7B6-6114D9380B37}"/>
                  </a:ext>
                </a:extLst>
              </p:cNvPr>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63" name="Freeform 82">
                <a:extLst>
                  <a:ext uri="{FF2B5EF4-FFF2-40B4-BE49-F238E27FC236}">
                    <a16:creationId xmlns:a16="http://schemas.microsoft.com/office/drawing/2014/main" id="{A8FB7239-1C28-4E9E-943E-7768D0C2632F}"/>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64" name="Freeform 83">
                <a:extLst>
                  <a:ext uri="{FF2B5EF4-FFF2-40B4-BE49-F238E27FC236}">
                    <a16:creationId xmlns:a16="http://schemas.microsoft.com/office/drawing/2014/main" id="{169661CC-3A06-4148-99C9-97F093E1FDA7}"/>
                  </a:ext>
                </a:extLst>
              </p:cNvPr>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65" name="Rectangle 100">
                <a:extLst>
                  <a:ext uri="{FF2B5EF4-FFF2-40B4-BE49-F238E27FC236}">
                    <a16:creationId xmlns:a16="http://schemas.microsoft.com/office/drawing/2014/main" id="{20A9037C-039D-4E83-8160-690FDF7B1C7A}"/>
                  </a:ext>
                </a:extLst>
              </p:cNvPr>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sp>
          <p:nvSpPr>
            <p:cNvPr id="50" name="Oval 107">
              <a:extLst>
                <a:ext uri="{FF2B5EF4-FFF2-40B4-BE49-F238E27FC236}">
                  <a16:creationId xmlns:a16="http://schemas.microsoft.com/office/drawing/2014/main" id="{D2DFA496-C181-47BF-9735-7F2C6E051858}"/>
                </a:ext>
              </a:extLst>
            </p:cNvPr>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1" name="Oval 108">
              <a:extLst>
                <a:ext uri="{FF2B5EF4-FFF2-40B4-BE49-F238E27FC236}">
                  <a16:creationId xmlns:a16="http://schemas.microsoft.com/office/drawing/2014/main" id="{8BBDE339-A89A-47DE-88F1-D69B2B04A568}"/>
                </a:ext>
              </a:extLst>
            </p:cNvPr>
            <p:cNvSpPr>
              <a:spLocks noChangeArrowheads="1"/>
            </p:cNvSpPr>
            <p:nvPr/>
          </p:nvSpPr>
          <p:spPr bwMode="auto">
            <a:xfrm>
              <a:off x="2659064" y="4104079"/>
              <a:ext cx="155574" cy="153989"/>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2" name="Freeform 109">
              <a:extLst>
                <a:ext uri="{FF2B5EF4-FFF2-40B4-BE49-F238E27FC236}">
                  <a16:creationId xmlns:a16="http://schemas.microsoft.com/office/drawing/2014/main" id="{E32C00AC-DC74-41F7-A67B-3052384C4E0A}"/>
                </a:ext>
              </a:extLst>
            </p:cNvPr>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3" name="Freeform 110">
              <a:extLst>
                <a:ext uri="{FF2B5EF4-FFF2-40B4-BE49-F238E27FC236}">
                  <a16:creationId xmlns:a16="http://schemas.microsoft.com/office/drawing/2014/main" id="{75427601-DB0C-4A8E-94EA-69C8895D7D90}"/>
                </a:ext>
              </a:extLst>
            </p:cNvPr>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4" name="Freeform 111">
              <a:extLst>
                <a:ext uri="{FF2B5EF4-FFF2-40B4-BE49-F238E27FC236}">
                  <a16:creationId xmlns:a16="http://schemas.microsoft.com/office/drawing/2014/main" id="{D98C2390-3C44-479B-905E-F7467D018A5E}"/>
                </a:ext>
              </a:extLst>
            </p:cNvPr>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5" name="Freeform 112">
              <a:extLst>
                <a:ext uri="{FF2B5EF4-FFF2-40B4-BE49-F238E27FC236}">
                  <a16:creationId xmlns:a16="http://schemas.microsoft.com/office/drawing/2014/main" id="{F6BE32B9-C91F-4C42-8607-0BF434988F90}"/>
                </a:ext>
              </a:extLst>
            </p:cNvPr>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6" name="Freeform 113">
              <a:extLst>
                <a:ext uri="{FF2B5EF4-FFF2-40B4-BE49-F238E27FC236}">
                  <a16:creationId xmlns:a16="http://schemas.microsoft.com/office/drawing/2014/main" id="{D4EC6736-23B9-4DB2-B2F4-8EFF2EF00147}"/>
                </a:ext>
              </a:extLst>
            </p:cNvPr>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7" name="Freeform 114">
              <a:extLst>
                <a:ext uri="{FF2B5EF4-FFF2-40B4-BE49-F238E27FC236}">
                  <a16:creationId xmlns:a16="http://schemas.microsoft.com/office/drawing/2014/main" id="{DFEEED35-3EDD-40D5-A8C7-11D886875ED1}"/>
                </a:ext>
              </a:extLst>
            </p:cNvPr>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8" name="Freeform 115">
              <a:extLst>
                <a:ext uri="{FF2B5EF4-FFF2-40B4-BE49-F238E27FC236}">
                  <a16:creationId xmlns:a16="http://schemas.microsoft.com/office/drawing/2014/main" id="{A155C517-ABD7-46CC-AB81-19D219A28348}"/>
                </a:ext>
              </a:extLst>
            </p:cNvPr>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9" name="Freeform 116">
              <a:extLst>
                <a:ext uri="{FF2B5EF4-FFF2-40B4-BE49-F238E27FC236}">
                  <a16:creationId xmlns:a16="http://schemas.microsoft.com/office/drawing/2014/main" id="{AB0413B7-8519-4014-81C0-35BA0A1111B4}"/>
                </a:ext>
              </a:extLst>
            </p:cNvPr>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60" name="Freeform 117">
              <a:extLst>
                <a:ext uri="{FF2B5EF4-FFF2-40B4-BE49-F238E27FC236}">
                  <a16:creationId xmlns:a16="http://schemas.microsoft.com/office/drawing/2014/main" id="{8E0F818A-3AF3-46EC-8226-B44CEAF85D79}"/>
                </a:ext>
              </a:extLst>
            </p:cNvPr>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grpSp>
      <p:sp>
        <p:nvSpPr>
          <p:cNvPr id="4" name="TextBox 3">
            <a:extLst>
              <a:ext uri="{FF2B5EF4-FFF2-40B4-BE49-F238E27FC236}">
                <a16:creationId xmlns:a16="http://schemas.microsoft.com/office/drawing/2014/main" id="{DDC750EA-C6B1-401B-807F-EECBC69AECF3}"/>
              </a:ext>
            </a:extLst>
          </p:cNvPr>
          <p:cNvSpPr txBox="1"/>
          <p:nvPr/>
        </p:nvSpPr>
        <p:spPr>
          <a:xfrm>
            <a:off x="5888182" y="4438583"/>
            <a:ext cx="3790066" cy="1015663"/>
          </a:xfrm>
          <a:prstGeom prst="rect">
            <a:avLst/>
          </a:prstGeom>
          <a:noFill/>
        </p:spPr>
        <p:txBody>
          <a:bodyPr wrap="square" rtlCol="0">
            <a:spAutoFit/>
          </a:bodyPr>
          <a:lstStyle/>
          <a:p>
            <a:pPr marL="0" marR="0" lvl="0" indent="0" algn="l" defTabSz="831281"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egoe UI Light" panose="020B0502040204020203" pitchFamily="34" charset="0"/>
                <a:ea typeface="Microsoft JhengHei Light" panose="020B0304030504040204" pitchFamily="34" charset="-120"/>
                <a:cs typeface="Segoe UI Light" panose="020B0502040204020203" pitchFamily="34" charset="0"/>
              </a:rPr>
              <a:t>SECONDS </a:t>
            </a:r>
            <a:endParaRPr kumimoji="0" lang="en-US" sz="5455"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03" name="TextBox 102">
            <a:extLst>
              <a:ext uri="{FF2B5EF4-FFF2-40B4-BE49-F238E27FC236}">
                <a16:creationId xmlns:a16="http://schemas.microsoft.com/office/drawing/2014/main" id="{133207AC-0858-4321-B0F4-C72DB7FC7F77}"/>
              </a:ext>
            </a:extLst>
          </p:cNvPr>
          <p:cNvSpPr txBox="1"/>
          <p:nvPr/>
        </p:nvSpPr>
        <p:spPr>
          <a:xfrm>
            <a:off x="2732809" y="3498329"/>
            <a:ext cx="3373645" cy="3449855"/>
          </a:xfrm>
          <a:prstGeom prst="rect">
            <a:avLst/>
          </a:prstGeom>
          <a:noFill/>
        </p:spPr>
        <p:txBody>
          <a:bodyPr wrap="square" rtlCol="0">
            <a:spAutoFit/>
          </a:bodyPr>
          <a:lstStyle/>
          <a:p>
            <a:pPr marL="0" marR="0" lvl="0" indent="0" algn="l" defTabSz="831281" rtl="0" eaLnBrk="1" fontAlgn="auto" latinLnBrk="0" hangingPunct="1">
              <a:lnSpc>
                <a:spcPct val="100000"/>
              </a:lnSpc>
              <a:spcBef>
                <a:spcPts val="0"/>
              </a:spcBef>
              <a:spcAft>
                <a:spcPts val="0"/>
              </a:spcAft>
              <a:buClrTx/>
              <a:buSzTx/>
              <a:buFontTx/>
              <a:buNone/>
              <a:tabLst/>
              <a:defRPr/>
            </a:pPr>
            <a:r>
              <a:rPr kumimoji="0" lang="en-US" sz="21818" b="1" i="0" u="none" strike="noStrike" kern="1200" cap="none" spc="0" normalizeH="0" baseline="0" noProof="0" dirty="0">
                <a:ln>
                  <a:noFill/>
                </a:ln>
                <a:solidFill>
                  <a:prstClr val="white"/>
                </a:solidFill>
                <a:effectLst/>
                <a:uLnTx/>
                <a:uFillTx/>
                <a:latin typeface="Arial" pitchFamily="34" charset="0"/>
                <a:ea typeface="Microsoft JhengHei Light" panose="020B0304030504040204" pitchFamily="34" charset="-120"/>
                <a:cs typeface="Arial" pitchFamily="34" charset="0"/>
              </a:rPr>
              <a:t>60</a:t>
            </a:r>
            <a:endParaRPr kumimoji="0" lang="en-US" sz="21818"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4" name="TextBox 103">
            <a:extLst>
              <a:ext uri="{FF2B5EF4-FFF2-40B4-BE49-F238E27FC236}">
                <a16:creationId xmlns:a16="http://schemas.microsoft.com/office/drawing/2014/main" id="{080913D1-72D2-4324-B103-CFD8D92B92FD}"/>
              </a:ext>
            </a:extLst>
          </p:cNvPr>
          <p:cNvSpPr txBox="1"/>
          <p:nvPr/>
        </p:nvSpPr>
        <p:spPr>
          <a:xfrm>
            <a:off x="8241983" y="3668640"/>
            <a:ext cx="1109835" cy="1015663"/>
          </a:xfrm>
          <a:prstGeom prst="rect">
            <a:avLst/>
          </a:prstGeom>
          <a:noFill/>
        </p:spPr>
        <p:txBody>
          <a:bodyPr wrap="square" rtlCol="0">
            <a:spAutoFit/>
          </a:bodyPr>
          <a:lstStyle/>
          <a:p>
            <a:pPr marL="0" marR="0" lvl="0" indent="0" algn="ctr" defTabSz="831281"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egoe UI Light" panose="020B0502040204020203" pitchFamily="34" charset="0"/>
                <a:ea typeface="Microsoft JhengHei Light" panose="020B0304030504040204" pitchFamily="34" charset="-120"/>
                <a:cs typeface="Segoe UI Light" panose="020B0502040204020203" pitchFamily="34" charset="0"/>
              </a:rPr>
              <a:t>IN</a:t>
            </a:r>
            <a:endParaRPr kumimoji="0" lang="en-US" sz="5455"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5859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6">
            <a:alpha val="22000"/>
          </a:schemeClr>
        </a:solidFill>
        <a:effectLst/>
      </p:bgPr>
    </p:bg>
    <p:spTree>
      <p:nvGrpSpPr>
        <p:cNvPr id="1" name=""/>
        <p:cNvGrpSpPr/>
        <p:nvPr/>
      </p:nvGrpSpPr>
      <p:grpSpPr>
        <a:xfrm>
          <a:off x="0" y="0"/>
          <a:ext cx="0" cy="0"/>
          <a:chOff x="0" y="0"/>
          <a:chExt cx="0" cy="0"/>
        </a:xfrm>
      </p:grpSpPr>
      <p:grpSp>
        <p:nvGrpSpPr>
          <p:cNvPr id="30" name="Group 29"/>
          <p:cNvGrpSpPr/>
          <p:nvPr/>
        </p:nvGrpSpPr>
        <p:grpSpPr>
          <a:xfrm>
            <a:off x="843784" y="1027790"/>
            <a:ext cx="4282282" cy="4321891"/>
            <a:chOff x="-304800" y="703784"/>
            <a:chExt cx="5257800" cy="5257800"/>
          </a:xfrm>
        </p:grpSpPr>
        <p:sp>
          <p:nvSpPr>
            <p:cNvPr id="29" name="Oval 28"/>
            <p:cNvSpPr/>
            <p:nvPr/>
          </p:nvSpPr>
          <p:spPr>
            <a:xfrm>
              <a:off x="-304800" y="703784"/>
              <a:ext cx="5257800" cy="5257800"/>
            </a:xfrm>
            <a:prstGeom prst="ellipse">
              <a:avLst/>
            </a:prstGeom>
            <a:solidFill>
              <a:srgbClr val="AC1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349498" y="1966755"/>
              <a:ext cx="4131681" cy="286435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r>
                <a:rPr kumimoji="0" lang="en-US" sz="2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I’m happy to share my opinion with you, Tim. However you’re much closer to this (client/situation) than I am and I trust you and your judgment on this.”</a:t>
              </a:r>
            </a:p>
          </p:txBody>
        </p:sp>
      </p:grpSp>
      <p:sp>
        <p:nvSpPr>
          <p:cNvPr id="18" name="TextBox 17"/>
          <p:cNvSpPr txBox="1"/>
          <p:nvPr/>
        </p:nvSpPr>
        <p:spPr>
          <a:xfrm>
            <a:off x="1714330" y="314551"/>
            <a:ext cx="92165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B41A1B"/>
                </a:solidFill>
                <a:effectLst/>
                <a:uLnTx/>
                <a:uFillTx/>
                <a:latin typeface="Avenir Heavy"/>
                <a:ea typeface="+mn-ea"/>
                <a:cs typeface="Avenir Heavy"/>
              </a:rPr>
              <a:t>The 60-SECOND COACHING STRATEGY</a:t>
            </a:r>
          </a:p>
        </p:txBody>
      </p:sp>
      <p:cxnSp>
        <p:nvCxnSpPr>
          <p:cNvPr id="19" name="Straight Connector 18"/>
          <p:cNvCxnSpPr/>
          <p:nvPr/>
        </p:nvCxnSpPr>
        <p:spPr>
          <a:xfrm>
            <a:off x="1524000" y="188643"/>
            <a:ext cx="9144000" cy="4281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24000" y="944724"/>
            <a:ext cx="918051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871144" y="1148876"/>
            <a:ext cx="4477072" cy="4153746"/>
            <a:chOff x="4052488" y="2140616"/>
            <a:chExt cx="5486400" cy="5486400"/>
          </a:xfrm>
        </p:grpSpPr>
        <p:sp>
          <p:nvSpPr>
            <p:cNvPr id="33" name="Oval 32"/>
            <p:cNvSpPr/>
            <p:nvPr/>
          </p:nvSpPr>
          <p:spPr>
            <a:xfrm>
              <a:off x="4052488" y="2140616"/>
              <a:ext cx="5486400" cy="5486400"/>
            </a:xfrm>
            <a:prstGeom prst="ellipse">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4558378" y="3770548"/>
              <a:ext cx="4852483" cy="26830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“So, what’s your </a:t>
              </a:r>
              <a:r>
                <a:rPr kumimoji="0" lang="en-US" sz="2100" b="0" i="1" u="sng" strike="noStrike" kern="1200" cap="none" spc="0" normalizeH="0" baseline="0" noProof="0" dirty="0">
                  <a:ln>
                    <a:noFill/>
                  </a:ln>
                  <a:solidFill>
                    <a:srgbClr val="F79646">
                      <a:lumMod val="60000"/>
                      <a:lumOff val="40000"/>
                    </a:srgbClr>
                  </a:solidFill>
                  <a:effectLst/>
                  <a:uLnTx/>
                  <a:uFillTx/>
                  <a:latin typeface="Arial" pitchFamily="34" charset="0"/>
                  <a:ea typeface="+mn-ea"/>
                  <a:cs typeface="Arial" pitchFamily="34" charset="0"/>
                </a:rPr>
                <a:t>opinion</a:t>
              </a:r>
              <a:r>
                <a:rPr kumimoji="0" lang="en-US" sz="2100" b="0" i="0" u="none" strike="noStrike" kern="1200" cap="none" spc="0" normalizeH="0" baseline="0" noProof="0" dirty="0">
                  <a:ln>
                    <a:noFill/>
                  </a:ln>
                  <a:solidFill>
                    <a:srgbClr val="F79646">
                      <a:lumMod val="60000"/>
                      <a:lumOff val="40000"/>
                    </a:srgbClr>
                  </a:solidFill>
                  <a:effectLst/>
                  <a:uLnTx/>
                  <a:uFillTx/>
                  <a:latin typeface="Arial" pitchFamily="34" charset="0"/>
                  <a:ea typeface="+mn-ea"/>
                  <a:cs typeface="Arial" pitchFamily="34" charset="0"/>
                </a:rPr>
                <a:t> </a:t>
              </a:r>
              <a:r>
                <a:rPr kumimoji="0" lang="en-US" sz="2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on how to (handle this, move forward, resolve this, deeply serve this particular client, communicate to the team in a way they would be open to your ideas)?”</a:t>
              </a:r>
            </a:p>
          </p:txBody>
        </p:sp>
      </p:grpSp>
      <p:sp>
        <p:nvSpPr>
          <p:cNvPr id="2" name="TextBox 1"/>
          <p:cNvSpPr txBox="1"/>
          <p:nvPr/>
        </p:nvSpPr>
        <p:spPr>
          <a:xfrm>
            <a:off x="155340" y="5400782"/>
            <a:ext cx="12036660" cy="1323439"/>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They create it, they own it, act on it, and build self-accountability.</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Then, you avoid </a:t>
            </a:r>
            <a:r>
              <a:rPr kumimoji="0" lang="en-US" sz="20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repetitive</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conversations and get your time back.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But what if their solution is fully baked, half baked or not close to what you know is effective? </a:t>
            </a:r>
            <a:endPar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What would the next question sound like without making them wrong?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Wingdings" panose="05000000000000000000" pitchFamily="2" charset="2"/>
              </a:rPr>
              <a:t></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774710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39A190"/>
        </a:solidFill>
        <a:effectLst/>
      </p:bgPr>
    </p:bg>
    <p:spTree>
      <p:nvGrpSpPr>
        <p:cNvPr id="1" name=""/>
        <p:cNvGrpSpPr/>
        <p:nvPr/>
      </p:nvGrpSpPr>
      <p:grpSpPr>
        <a:xfrm>
          <a:off x="0" y="0"/>
          <a:ext cx="0" cy="0"/>
          <a:chOff x="0" y="0"/>
          <a:chExt cx="0" cy="0"/>
        </a:xfrm>
      </p:grpSpPr>
      <p:sp>
        <p:nvSpPr>
          <p:cNvPr id="4" name="TextBox 3"/>
          <p:cNvSpPr txBox="1"/>
          <p:nvPr/>
        </p:nvSpPr>
        <p:spPr>
          <a:xfrm>
            <a:off x="353389" y="1249136"/>
            <a:ext cx="11302999" cy="51783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r>
              <a:rPr kumimoji="0" lang="en-US" sz="26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Thanks for sharing your opinion, I  appreciate it.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1" u="none" strike="noStrike" kern="1200" cap="none" spc="0" normalizeH="0" baseline="0" noProof="0" dirty="0">
              <a:ln>
                <a:noFill/>
              </a:ln>
              <a:solidFill>
                <a:prstClr val="white"/>
              </a:solidFill>
              <a:effectLst/>
              <a:highlight>
                <a:srgbClr val="FFFF00"/>
              </a:highligh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Let’s walk through your ideas to see how they could work out. Then together, create the most effective solution that will achieve the results you want.”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Notice how this changes the conversation and outcome.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You’re being </a:t>
            </a:r>
            <a:r>
              <a:rPr kumimoji="0" lang="en-US" sz="2400" b="1" i="0" u="sng" strike="noStrike" kern="1200" cap="none" spc="0" normalizeH="0" baseline="0" noProof="0" dirty="0">
                <a:ln>
                  <a:noFill/>
                </a:ln>
                <a:solidFill>
                  <a:prstClr val="white"/>
                </a:solidFill>
                <a:effectLst/>
                <a:uLnTx/>
                <a:uFillTx/>
                <a:latin typeface="Arial" pitchFamily="34" charset="0"/>
                <a:ea typeface="+mn-ea"/>
                <a:cs typeface="Arial" pitchFamily="34" charset="0"/>
              </a:rPr>
              <a:t>Collaborative</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rather than being </a:t>
            </a:r>
            <a:r>
              <a:rPr kumimoji="0" lang="en-US" sz="2400" b="1" i="0" u="sng" strike="noStrike" kern="1200" cap="none" spc="0" normalizeH="0" baseline="0" noProof="0" dirty="0">
                <a:ln>
                  <a:noFill/>
                </a:ln>
                <a:solidFill>
                  <a:prstClr val="white"/>
                </a:solidFill>
                <a:effectLst/>
                <a:uLnTx/>
                <a:uFillTx/>
                <a:latin typeface="Arial" pitchFamily="34" charset="0"/>
                <a:ea typeface="+mn-ea"/>
                <a:cs typeface="Arial" pitchFamily="34" charset="0"/>
              </a:rPr>
              <a:t>Directive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sng"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Have a </a:t>
            </a:r>
            <a:r>
              <a:rPr kumimoji="0" lang="en-US" sz="2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Conversation</a:t>
            </a:r>
            <a:r>
              <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vs. an </a:t>
            </a:r>
            <a:r>
              <a:rPr kumimoji="0" lang="en-US" sz="2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Interrogation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Now, you fill in the gaps or refine the solution as you walk through it together. </a:t>
            </a:r>
          </a:p>
        </p:txBody>
      </p:sp>
      <p:sp>
        <p:nvSpPr>
          <p:cNvPr id="18" name="TextBox 17"/>
          <p:cNvSpPr txBox="1"/>
          <p:nvPr/>
        </p:nvSpPr>
        <p:spPr>
          <a:xfrm>
            <a:off x="0" y="84639"/>
            <a:ext cx="121920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venir Heavy"/>
                <a:ea typeface="+mn-ea"/>
                <a:cs typeface="Avenir Heavy"/>
              </a:rPr>
              <a:t>60 SECOND COACHING STRATEGY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Heavy"/>
                <a:ea typeface="+mn-ea"/>
                <a:cs typeface="Avenir Heavy"/>
              </a:rPr>
              <a:t>PART TWO – How to Collaboratively Coach to Create New Possibilities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venir Heavy"/>
              <a:ea typeface="+mn-ea"/>
              <a:cs typeface="Avenir Heavy"/>
            </a:endParaRPr>
          </a:p>
        </p:txBody>
      </p:sp>
      <p:sp>
        <p:nvSpPr>
          <p:cNvPr id="6" name="TextBox 5">
            <a:extLst>
              <a:ext uri="{FF2B5EF4-FFF2-40B4-BE49-F238E27FC236}">
                <a16:creationId xmlns:a16="http://schemas.microsoft.com/office/drawing/2014/main" id="{48292367-D660-4BCE-9052-2A8A7222E6C3}"/>
              </a:ext>
            </a:extLst>
          </p:cNvPr>
          <p:cNvSpPr txBox="1"/>
          <p:nvPr/>
        </p:nvSpPr>
        <p:spPr>
          <a:xfrm>
            <a:off x="2642063" y="6489340"/>
            <a:ext cx="67256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CONFIDENTIAL. For personal use only.  Do not distribute. No Pictures allowed.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Copyright © Keith Rosen 2020, Owned Exclusively by Keith Rosen and Profit Builders, LLC  ®  All Rights Reserved – Coachquest.com</a:t>
            </a:r>
          </a:p>
        </p:txBody>
      </p:sp>
      <p:cxnSp>
        <p:nvCxnSpPr>
          <p:cNvPr id="7" name="Straight Connector 6">
            <a:extLst>
              <a:ext uri="{FF2B5EF4-FFF2-40B4-BE49-F238E27FC236}">
                <a16:creationId xmlns:a16="http://schemas.microsoft.com/office/drawing/2014/main" id="{BC858547-5632-4AC3-A3B7-1A416F1E2FEA}"/>
              </a:ext>
            </a:extLst>
          </p:cNvPr>
          <p:cNvCxnSpPr/>
          <p:nvPr/>
        </p:nvCxnSpPr>
        <p:spPr>
          <a:xfrm>
            <a:off x="1466850" y="1117600"/>
            <a:ext cx="9258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87749A-B7C5-40DB-A855-31B232618920}"/>
              </a:ext>
            </a:extLst>
          </p:cNvPr>
          <p:cNvCxnSpPr/>
          <p:nvPr/>
        </p:nvCxnSpPr>
        <p:spPr>
          <a:xfrm>
            <a:off x="1469346" y="3911600"/>
            <a:ext cx="92583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123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
                                            <p:txEl>
                                              <p:pRg st="12" end="12"/>
                                            </p:txEl>
                                          </p:spTgt>
                                        </p:tgtEl>
                                      </p:cBhvr>
                                    </p:animEffect>
                                    <p:set>
                                      <p:cBhvr>
                                        <p:cTn id="31" dur="1" fill="hold">
                                          <p:stCondLst>
                                            <p:cond delay="499"/>
                                          </p:stCondLst>
                                        </p:cTn>
                                        <p:tgtEl>
                                          <p:spTgt spid="4">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3B9391">
            <a:alpha val="60000"/>
          </a:srgbClr>
        </a:solidFill>
        <a:effectLst/>
      </p:bgPr>
    </p:bg>
    <p:spTree>
      <p:nvGrpSpPr>
        <p:cNvPr id="1" name=""/>
        <p:cNvGrpSpPr/>
        <p:nvPr/>
      </p:nvGrpSpPr>
      <p:grpSpPr>
        <a:xfrm>
          <a:off x="0" y="0"/>
          <a:ext cx="0" cy="0"/>
          <a:chOff x="0" y="0"/>
          <a:chExt cx="0" cy="0"/>
        </a:xfrm>
      </p:grpSpPr>
      <p:pic>
        <p:nvPicPr>
          <p:cNvPr id="8" name="Picture 7" descr="A drawing of a cartoon character&#10;&#10;Description automatically generated">
            <a:extLst>
              <a:ext uri="{FF2B5EF4-FFF2-40B4-BE49-F238E27FC236}">
                <a16:creationId xmlns:a16="http://schemas.microsoft.com/office/drawing/2014/main" id="{6DF57489-42CB-48D8-AB3C-28A59180B971}"/>
              </a:ext>
            </a:extLst>
          </p:cNvPr>
          <p:cNvPicPr>
            <a:picLocks noChangeAspect="1"/>
          </p:cNvPicPr>
          <p:nvPr/>
        </p:nvPicPr>
        <p:blipFill>
          <a:blip r:embed="rId2">
            <a:duotone>
              <a:prstClr val="black"/>
              <a:schemeClr val="accent5">
                <a:tint val="45000"/>
                <a:satMod val="400000"/>
              </a:schemeClr>
            </a:duotone>
            <a:alphaModFix/>
            <a:extLst>
              <a:ext uri="{28A0092B-C50C-407E-A947-70E740481C1C}">
                <a14:useLocalDpi xmlns:a14="http://schemas.microsoft.com/office/drawing/2010/main" val="0"/>
              </a:ext>
            </a:extLst>
          </a:blip>
          <a:stretch>
            <a:fillRect/>
          </a:stretch>
        </p:blipFill>
        <p:spPr>
          <a:xfrm>
            <a:off x="0" y="3429000"/>
            <a:ext cx="12191999" cy="3461968"/>
          </a:xfrm>
          <a:prstGeom prst="rect">
            <a:avLst/>
          </a:prstGeom>
        </p:spPr>
      </p:pic>
      <p:sp>
        <p:nvSpPr>
          <p:cNvPr id="3" name="TextBox 2">
            <a:extLst>
              <a:ext uri="{FF2B5EF4-FFF2-40B4-BE49-F238E27FC236}">
                <a16:creationId xmlns:a16="http://schemas.microsoft.com/office/drawing/2014/main" id="{50AC5193-F710-4935-856A-E5A9E3DE51A8}"/>
              </a:ext>
            </a:extLst>
          </p:cNvPr>
          <p:cNvSpPr txBox="1"/>
          <p:nvPr/>
        </p:nvSpPr>
        <p:spPr>
          <a:xfrm>
            <a:off x="0" y="8620"/>
            <a:ext cx="12192000" cy="3673763"/>
          </a:xfrm>
          <a:prstGeom prst="rect">
            <a:avLst/>
          </a:prstGeom>
          <a:noFill/>
        </p:spPr>
        <p:txBody>
          <a:bodyPr wrap="square" rtlCol="0">
            <a:spAutoFit/>
          </a:bodyPr>
          <a:lstStyle/>
          <a:p>
            <a:pPr marL="0" marR="0" lvl="0" indent="0" algn="ctr" defTabSz="83128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IF YOU HAVE TIME TO GIVE AN </a:t>
            </a:r>
          </a:p>
          <a:p>
            <a:pPr marL="0" marR="0" lvl="0" indent="0" algn="ctr" defTabSz="831281" rtl="0" eaLnBrk="1" fontAlgn="auto" latinLnBrk="0" hangingPunct="1">
              <a:lnSpc>
                <a:spcPct val="100000"/>
              </a:lnSpc>
              <a:spcBef>
                <a:spcPts val="0"/>
              </a:spcBef>
              <a:spcAft>
                <a:spcPts val="0"/>
              </a:spcAft>
              <a:buClrTx/>
              <a:buSzTx/>
              <a:buFontTx/>
              <a:buNone/>
              <a:tabLst/>
              <a:defRPr/>
            </a:pPr>
            <a:r>
              <a:rPr kumimoji="0" lang="en-US" sz="6546"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ANSWER</a:t>
            </a:r>
            <a:r>
              <a:rPr kumimoji="0" lang="en-US" sz="5455"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3273"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83128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YOU HAVE THE TIME TO </a:t>
            </a:r>
          </a:p>
          <a:p>
            <a:pPr marL="0" marR="0" lvl="0" indent="0" algn="ctr" defTabSz="831281" rtl="0" eaLnBrk="1" fontAlgn="auto" latinLnBrk="0" hangingPunct="1">
              <a:lnSpc>
                <a:spcPct val="100000"/>
              </a:lnSpc>
              <a:spcBef>
                <a:spcPts val="0"/>
              </a:spcBef>
              <a:spcAft>
                <a:spcPts val="0"/>
              </a:spcAft>
              <a:buClrTx/>
              <a:buSzTx/>
              <a:buFontTx/>
              <a:buNone/>
              <a:tabLst/>
              <a:defRPr/>
            </a:pPr>
            <a:r>
              <a:rPr kumimoji="0" lang="en-US" sz="50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ASK A </a:t>
            </a:r>
            <a:r>
              <a:rPr kumimoji="0" lang="en-US" sz="60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QUESTION</a:t>
            </a:r>
            <a:r>
              <a:rPr kumimoji="0" lang="en-US" sz="50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 AND COACH</a:t>
            </a:r>
            <a:endParaRPr kumimoji="0" lang="en-US" sz="50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a:p>
            <a:pPr marL="0" marR="0" lvl="0" indent="0" algn="l" defTabSz="831281" rtl="0" eaLnBrk="1" fontAlgn="auto" latinLnBrk="0" hangingPunct="1">
              <a:lnSpc>
                <a:spcPct val="100000"/>
              </a:lnSpc>
              <a:spcBef>
                <a:spcPts val="0"/>
              </a:spcBef>
              <a:spcAft>
                <a:spcPts val="0"/>
              </a:spcAft>
              <a:buClrTx/>
              <a:buSzTx/>
              <a:buFontTx/>
              <a:buNone/>
              <a:tabLst/>
              <a:defRPr/>
            </a:pPr>
            <a:endParaRPr kumimoji="0" lang="en-US" sz="2727"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7" name="TextBox 6">
            <a:extLst>
              <a:ext uri="{FF2B5EF4-FFF2-40B4-BE49-F238E27FC236}">
                <a16:creationId xmlns:a16="http://schemas.microsoft.com/office/drawing/2014/main" id="{36C3D066-054E-41C4-9D95-7D8A5AC4C924}"/>
              </a:ext>
            </a:extLst>
          </p:cNvPr>
          <p:cNvSpPr txBox="1"/>
          <p:nvPr/>
        </p:nvSpPr>
        <p:spPr>
          <a:xfrm>
            <a:off x="119336" y="6489340"/>
            <a:ext cx="6754091" cy="239296"/>
          </a:xfrm>
          <a:prstGeom prst="rect">
            <a:avLst/>
          </a:prstGeom>
          <a:noFill/>
        </p:spPr>
        <p:txBody>
          <a:bodyPr wrap="square" rtlCol="0">
            <a:spAutoFit/>
          </a:bodyPr>
          <a:lstStyle/>
          <a:p>
            <a:pPr marL="0" marR="0" lvl="0" indent="0" algn="l" defTabSz="831281" rtl="0" eaLnBrk="1" fontAlgn="auto" latinLnBrk="0" hangingPunct="1">
              <a:lnSpc>
                <a:spcPct val="100000"/>
              </a:lnSpc>
              <a:spcBef>
                <a:spcPts val="0"/>
              </a:spcBef>
              <a:spcAft>
                <a:spcPts val="0"/>
              </a:spcAft>
              <a:buClrTx/>
              <a:buSzTx/>
              <a:buFontTx/>
              <a:buNone/>
              <a:tabLst/>
              <a:defRPr/>
            </a:pPr>
            <a:r>
              <a:rPr kumimoji="0" lang="en-US" sz="955"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KEITHROSEN.COM</a:t>
            </a:r>
          </a:p>
        </p:txBody>
      </p:sp>
    </p:spTree>
    <p:extLst>
      <p:ext uri="{BB962C8B-B14F-4D97-AF65-F5344CB8AC3E}">
        <p14:creationId xmlns:p14="http://schemas.microsoft.com/office/powerpoint/2010/main" val="4205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0AE7B-511A-4AAC-A97C-25898070BE28}"/>
              </a:ext>
            </a:extLst>
          </p:cNvPr>
          <p:cNvSpPr txBox="1"/>
          <p:nvPr/>
        </p:nvSpPr>
        <p:spPr>
          <a:xfrm>
            <a:off x="3420340" y="6501149"/>
            <a:ext cx="5351318" cy="239296"/>
          </a:xfrm>
          <a:prstGeom prst="rect">
            <a:avLst/>
          </a:prstGeom>
          <a:noFill/>
        </p:spPr>
        <p:txBody>
          <a:bodyPr wrap="square" rtlCol="0">
            <a:spAutoFit/>
          </a:bodyPr>
          <a:lstStyle/>
          <a:p>
            <a:pPr marL="0" marR="0" lvl="0" indent="0" algn="ctr" defTabSz="263030" rtl="0" eaLnBrk="1" fontAlgn="auto" latinLnBrk="0" hangingPunct="1">
              <a:lnSpc>
                <a:spcPct val="100000"/>
              </a:lnSpc>
              <a:spcBef>
                <a:spcPts val="0"/>
              </a:spcBef>
              <a:spcAft>
                <a:spcPts val="0"/>
              </a:spcAft>
              <a:buClrTx/>
              <a:buSzTx/>
              <a:buFontTx/>
              <a:buNone/>
              <a:tabLst/>
              <a:defRPr/>
            </a:pPr>
            <a:r>
              <a:rPr kumimoji="0" lang="en-US" sz="955"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Copyright © Keith Rosen 2020, Builders ® All Rights Reserved - KeithRosen.com</a:t>
            </a:r>
          </a:p>
        </p:txBody>
      </p:sp>
      <p:sp>
        <p:nvSpPr>
          <p:cNvPr id="2" name="TextBox 1">
            <a:extLst>
              <a:ext uri="{FF2B5EF4-FFF2-40B4-BE49-F238E27FC236}">
                <a16:creationId xmlns:a16="http://schemas.microsoft.com/office/drawing/2014/main" id="{C563A985-2DBC-4606-B80E-B076DE074F8A}"/>
              </a:ext>
            </a:extLst>
          </p:cNvPr>
          <p:cNvSpPr txBox="1"/>
          <p:nvPr/>
        </p:nvSpPr>
        <p:spPr>
          <a:xfrm>
            <a:off x="0" y="0"/>
            <a:ext cx="12192000" cy="3977993"/>
          </a:xfrm>
          <a:prstGeom prst="rect">
            <a:avLst/>
          </a:prstGeom>
          <a:solidFill>
            <a:schemeClr val="tx1"/>
          </a:solidFill>
        </p:spPr>
        <p:txBody>
          <a:bodyPr wrap="square" rtlCol="0">
            <a:noAutofit/>
          </a:bodyPr>
          <a:lstStyle/>
          <a:p>
            <a:pPr marL="0" marR="0" lvl="0" indent="0" algn="l" defTabSz="149041" rtl="0" eaLnBrk="1" fontAlgn="auto" latinLnBrk="0" hangingPunct="1">
              <a:lnSpc>
                <a:spcPct val="100000"/>
              </a:lnSpc>
              <a:spcBef>
                <a:spcPts val="0"/>
              </a:spcBef>
              <a:spcAft>
                <a:spcPts val="0"/>
              </a:spcAft>
              <a:buClrTx/>
              <a:buSzTx/>
              <a:buFontTx/>
              <a:buNone/>
              <a:tabLst/>
              <a:defRPr/>
            </a:pPr>
            <a:endParaRPr kumimoji="0" lang="en-US" sz="5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indoor, object&#10;&#10;Description automatically generated">
            <a:hlinkClick r:id="rId2"/>
            <a:extLst>
              <a:ext uri="{FF2B5EF4-FFF2-40B4-BE49-F238E27FC236}">
                <a16:creationId xmlns:a16="http://schemas.microsoft.com/office/drawing/2014/main" id="{2B325C8B-36AB-43C9-9810-A0CDBBE8490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729505" y="305501"/>
            <a:ext cx="4732988" cy="859825"/>
          </a:xfrm>
          <a:prstGeom prst="rect">
            <a:avLst/>
          </a:prstGeom>
        </p:spPr>
      </p:pic>
      <p:pic>
        <p:nvPicPr>
          <p:cNvPr id="5" name="Picture 8" descr="CoachingSalespeopleintoSalesChampions">
            <a:hlinkClick r:id="rId4"/>
            <a:extLst>
              <a:ext uri="{FF2B5EF4-FFF2-40B4-BE49-F238E27FC236}">
                <a16:creationId xmlns:a16="http://schemas.microsoft.com/office/drawing/2014/main" id="{4BA42BF3-A3EF-487B-AE24-A90FAA9B8C9B}"/>
              </a:ext>
            </a:extLst>
          </p:cNvPr>
          <p:cNvPicPr>
            <a:picLocks noChangeAspect="1" noChangeArrowheads="1"/>
          </p:cNvPicPr>
          <p:nvPr/>
        </p:nvPicPr>
        <p:blipFill>
          <a:blip r:embed="rId5" cstate="print"/>
          <a:srcRect/>
          <a:stretch>
            <a:fillRect/>
          </a:stretch>
        </p:blipFill>
        <p:spPr bwMode="auto">
          <a:xfrm>
            <a:off x="3758045" y="1269815"/>
            <a:ext cx="1108323" cy="1456908"/>
          </a:xfrm>
          <a:prstGeom prst="rect">
            <a:avLst/>
          </a:prstGeom>
          <a:ln>
            <a:noFill/>
          </a:ln>
          <a:effectLst>
            <a:outerShdw blurRad="292100" dist="139700" dir="2700000" algn="tl" rotWithShape="0">
              <a:srgbClr val="333333">
                <a:alpha val="65000"/>
              </a:srgbClr>
            </a:outerShdw>
          </a:effectLst>
        </p:spPr>
      </p:pic>
      <p:pic>
        <p:nvPicPr>
          <p:cNvPr id="8" name="Picture 7" descr="A close up of a logo&#10;&#10;Description automatically generated">
            <a:hlinkClick r:id="rId6"/>
            <a:extLst>
              <a:ext uri="{FF2B5EF4-FFF2-40B4-BE49-F238E27FC236}">
                <a16:creationId xmlns:a16="http://schemas.microsoft.com/office/drawing/2014/main" id="{F2B5FF73-1D69-430E-875D-85F77CACC1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6454" y="1311810"/>
            <a:ext cx="996547" cy="1415750"/>
          </a:xfrm>
          <a:prstGeom prst="rect">
            <a:avLst/>
          </a:prstGeom>
        </p:spPr>
      </p:pic>
      <p:pic>
        <p:nvPicPr>
          <p:cNvPr id="6" name="Picture 5" descr="A picture containing text&#10;&#10;Description automatically generated">
            <a:hlinkClick r:id="rId8"/>
            <a:extLst>
              <a:ext uri="{FF2B5EF4-FFF2-40B4-BE49-F238E27FC236}">
                <a16:creationId xmlns:a16="http://schemas.microsoft.com/office/drawing/2014/main" id="{B4DCCDC9-0D89-4448-9C3C-5D31172634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3259" y="1293079"/>
            <a:ext cx="971892" cy="1407316"/>
          </a:xfrm>
          <a:prstGeom prst="rect">
            <a:avLst/>
          </a:prstGeom>
        </p:spPr>
      </p:pic>
      <p:pic>
        <p:nvPicPr>
          <p:cNvPr id="12" name="Picture 11" descr="A picture containing drawing&#10;&#10;Description automatically generated">
            <a:hlinkClick r:id="rId10"/>
            <a:extLst>
              <a:ext uri="{FF2B5EF4-FFF2-40B4-BE49-F238E27FC236}">
                <a16:creationId xmlns:a16="http://schemas.microsoft.com/office/drawing/2014/main" id="{50DBCC11-E370-4E1C-84F9-AFB83DCB85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6788" y="4166537"/>
            <a:ext cx="662278" cy="665236"/>
          </a:xfrm>
          <a:prstGeom prst="rect">
            <a:avLst/>
          </a:prstGeom>
        </p:spPr>
      </p:pic>
      <p:pic>
        <p:nvPicPr>
          <p:cNvPr id="13" name="Picture 2" descr="Image result for twitter BADGE">
            <a:hlinkClick r:id="rId12"/>
            <a:extLst>
              <a:ext uri="{FF2B5EF4-FFF2-40B4-BE49-F238E27FC236}">
                <a16:creationId xmlns:a16="http://schemas.microsoft.com/office/drawing/2014/main" id="{F49FC836-61B6-455D-921C-53AAB55B96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0441" y="4148190"/>
            <a:ext cx="752105" cy="7355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acebook BADGE">
            <a:hlinkClick r:id="rId14"/>
            <a:extLst>
              <a:ext uri="{FF2B5EF4-FFF2-40B4-BE49-F238E27FC236}">
                <a16:creationId xmlns:a16="http://schemas.microsoft.com/office/drawing/2014/main" id="{6185D772-DEC9-4B9B-AF12-E3F82A52A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9498" y="4191416"/>
            <a:ext cx="832139" cy="640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youtube BADGE">
            <a:hlinkClick r:id="rId16"/>
            <a:extLst>
              <a:ext uri="{FF2B5EF4-FFF2-40B4-BE49-F238E27FC236}">
                <a16:creationId xmlns:a16="http://schemas.microsoft.com/office/drawing/2014/main" id="{2471E2DF-47F4-42DB-9EB7-4D81EADF67C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54507" y="4191416"/>
            <a:ext cx="640357" cy="6403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instagram badge">
            <a:hlinkClick r:id="rId18"/>
            <a:extLst>
              <a:ext uri="{FF2B5EF4-FFF2-40B4-BE49-F238E27FC236}">
                <a16:creationId xmlns:a16="http://schemas.microsoft.com/office/drawing/2014/main" id="{2D5605C8-B8AB-4BC3-B91D-C665A101929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1793" y="4127129"/>
            <a:ext cx="812161" cy="8085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sign&#10;&#10;Description automatically generated">
            <a:extLst>
              <a:ext uri="{FF2B5EF4-FFF2-40B4-BE49-F238E27FC236}">
                <a16:creationId xmlns:a16="http://schemas.microsoft.com/office/drawing/2014/main" id="{6F74F852-4E2F-434B-B0F5-F7D4BFBEAF9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96564" y="2805546"/>
            <a:ext cx="1170936" cy="1069454"/>
          </a:xfrm>
          <a:prstGeom prst="rect">
            <a:avLst/>
          </a:prstGeom>
        </p:spPr>
      </p:pic>
      <p:pic>
        <p:nvPicPr>
          <p:cNvPr id="19" name="Picture 2" descr="Sales Leadership Book of the Year 2018 Gold Clear">
            <a:extLst>
              <a:ext uri="{FF2B5EF4-FFF2-40B4-BE49-F238E27FC236}">
                <a16:creationId xmlns:a16="http://schemas.microsoft.com/office/drawing/2014/main" id="{7EB45325-C358-479A-9A12-5CB4282289D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58045" y="2802594"/>
            <a:ext cx="1108323" cy="114595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4" descr="Image result for amazon best seller coaching logo">
            <a:extLst>
              <a:ext uri="{FF2B5EF4-FFF2-40B4-BE49-F238E27FC236}">
                <a16:creationId xmlns:a16="http://schemas.microsoft.com/office/drawing/2014/main" id="{4DD62DE2-0F52-453C-B74F-6651F9D0EB66}"/>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31182" y="2805545"/>
            <a:ext cx="1508166" cy="1069454"/>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D295269A-3027-430F-8D80-8D0E4C1E838A}"/>
              </a:ext>
            </a:extLst>
          </p:cNvPr>
          <p:cNvCxnSpPr>
            <a:cxnSpLocks/>
          </p:cNvCxnSpPr>
          <p:nvPr/>
        </p:nvCxnSpPr>
        <p:spPr>
          <a:xfrm>
            <a:off x="3649242" y="5290615"/>
            <a:ext cx="4675909" cy="4729"/>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250E6D3C-E3BC-4247-B531-E73040CD018D}"/>
              </a:ext>
            </a:extLst>
          </p:cNvPr>
          <p:cNvSpPr txBox="1"/>
          <p:nvPr/>
        </p:nvSpPr>
        <p:spPr>
          <a:xfrm>
            <a:off x="3510282" y="4435355"/>
            <a:ext cx="5143500" cy="2246769"/>
          </a:xfrm>
          <a:prstGeom prst="rect">
            <a:avLst/>
          </a:prstGeom>
          <a:noFill/>
        </p:spPr>
        <p:txBody>
          <a:bodyPr wrap="square" rtlCol="0">
            <a:spAutoFit/>
          </a:bodyPr>
          <a:lstStyle/>
          <a:p>
            <a:pPr marL="0" marR="0" lvl="0" indent="0" algn="ctr" defTabSz="6051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endParaRPr>
          </a:p>
          <a:p>
            <a:pPr marL="0" marR="0" lvl="0" indent="0" algn="ctr" defTabSz="60515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endParaRPr>
          </a:p>
          <a:p>
            <a:pPr marL="0" marR="0" lvl="0" indent="0" algn="ctr" defTabSz="6051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rPr>
              <a:t>Connect With Keith!</a:t>
            </a:r>
          </a:p>
          <a:p>
            <a:pPr marL="0" marR="0" lvl="0" indent="0" algn="ctr" defTabSz="6051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4546A"/>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endParaRPr>
          </a:p>
          <a:p>
            <a:pPr marL="0" marR="0" lvl="0" indent="0" algn="ctr" defTabSz="6051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4546A"/>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endParaRPr>
          </a:p>
          <a:p>
            <a:pPr marL="226934" marR="0" lvl="0" indent="-226934" algn="ctr" defTabSz="605156"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102" normalizeH="0" baseline="0" noProof="0" dirty="0">
                <a:ln>
                  <a:noFill/>
                </a:ln>
                <a:solidFill>
                  <a:prstClr val="black"/>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rPr>
              <a:t>Develop the Language and Habit of Coaching - </a:t>
            </a:r>
          </a:p>
          <a:p>
            <a:pPr marL="226934" marR="0" lvl="0" indent="-226934" algn="ctr" defTabSz="605156"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102" normalizeH="0" baseline="0" noProof="0" dirty="0">
              <a:ln>
                <a:noFill/>
              </a:ln>
              <a:solidFill>
                <a:prstClr val="black"/>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endParaRPr>
          </a:p>
          <a:p>
            <a:pPr marL="0" marR="0" lvl="0" indent="0" algn="ctr" defTabSz="60515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02" normalizeH="0" baseline="0" noProof="0" dirty="0">
                <a:ln>
                  <a:noFill/>
                </a:ln>
                <a:solidFill>
                  <a:prstClr val="black"/>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rPr>
              <a:t>The Official Language of Leadership</a:t>
            </a:r>
          </a:p>
          <a:p>
            <a:pPr marL="0" marR="0" lvl="0" indent="0" algn="ctr" defTabSz="60515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02" normalizeH="0" baseline="0" noProof="0" dirty="0">
                <a:ln>
                  <a:noFill/>
                </a:ln>
                <a:solidFill>
                  <a:prstClr val="black"/>
                </a:solidFill>
                <a:effectLst/>
                <a:uLnTx/>
                <a:uFillTx/>
                <a:latin typeface="Segoe UI Semibold" panose="020B0702040204020203" pitchFamily="34" charset="0"/>
                <a:ea typeface="Microsoft JhengHei UI" panose="020B0604030504040204" pitchFamily="34" charset="-120"/>
                <a:cs typeface="Segoe UI Semibold" panose="020B0702040204020203" pitchFamily="34" charset="0"/>
              </a:rPr>
              <a:t>that Develops Champions™</a:t>
            </a:r>
          </a:p>
          <a:p>
            <a:pPr marL="0" marR="0" lvl="0" indent="0" algn="ctr" defTabSz="6051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199" normalizeH="0" baseline="0" noProof="0" dirty="0">
              <a:ln>
                <a:noFill/>
              </a:ln>
              <a:solidFill>
                <a:srgbClr val="4472C4"/>
              </a:solidFill>
              <a:effectLst/>
              <a:uLnTx/>
              <a:uFillTx/>
              <a:latin typeface="Segoe UI Semibold" panose="020B0702040204020203" pitchFamily="34" charset="0"/>
              <a:ea typeface="Microsoft YaHei" panose="020B0503020204020204" pitchFamily="34" charset="-122"/>
              <a:cs typeface="Segoe UI Semibold" panose="020B0702040204020203" pitchFamily="34" charset="0"/>
            </a:endParaRPr>
          </a:p>
        </p:txBody>
      </p:sp>
    </p:spTree>
    <p:extLst>
      <p:ext uri="{BB962C8B-B14F-4D97-AF65-F5344CB8AC3E}">
        <p14:creationId xmlns:p14="http://schemas.microsoft.com/office/powerpoint/2010/main" val="35927990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3"/>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5" name="Rectangle 4">
            <a:extLs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0">
            <a:gsLst>
              <a:gs pos="100000">
                <a:srgbClr val="1F2229">
                  <a:alpha val="60000"/>
                </a:srgbClr>
              </a:gs>
              <a:gs pos="20000">
                <a:srgbClr val="1F2229">
                  <a:alpha val="91765"/>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2" name="Title 1" hidden="1">
            <a:extLst>
              <a:ext uri="{FF2B5EF4-FFF2-40B4-BE49-F238E27FC236}">
                <a16:creationId xmlns:a16="http://schemas.microsoft.com/office/drawing/2014/main" id="{10E603A3-B905-4FE4-AF3D-7ABD07598BAD}"/>
              </a:ext>
            </a:extLst>
          </p:cNvPr>
          <p:cNvSpPr>
            <a:spLocks noGrp="1"/>
          </p:cNvSpPr>
          <p:nvPr>
            <p:ph type="title"/>
          </p:nvPr>
        </p:nvSpPr>
        <p:spPr/>
        <p:txBody>
          <a:bodyPr/>
          <a:lstStyle/>
          <a:p>
            <a:r>
              <a:rPr lang="en-US" dirty="0"/>
              <a:t>Slide 11</a:t>
            </a:r>
          </a:p>
        </p:txBody>
      </p:sp>
      <p:sp>
        <p:nvSpPr>
          <p:cNvPr id="11" name="Rectangle 2">
            <a:extLst>
              <a:ext uri="{FF2B5EF4-FFF2-40B4-BE49-F238E27FC236}">
                <a16:creationId xmlns:a16="http://schemas.microsoft.com/office/drawing/2014/main" id="{E3091B5B-BC2A-4EC6-AE3E-B9078F4486D4}"/>
              </a:ext>
            </a:extLst>
          </p:cNvPr>
          <p:cNvSpPr txBox="1">
            <a:spLocks noChangeArrowheads="1"/>
          </p:cNvSpPr>
          <p:nvPr/>
        </p:nvSpPr>
        <p:spPr bwMode="auto">
          <a:xfrm>
            <a:off x="2344712" y="1362172"/>
            <a:ext cx="7968211" cy="3905899"/>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The material, content and concepts included in this document are proprietary information and are the intellectual property of Keith Rosen, owned exclusively by Keith Rosen.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No part of this document may be reproduced or used  in any form, by any means without the prior written permission of the owner. No adaptation, group use for training or repackaging without express written authorization of the author. Copyright </a:t>
            </a:r>
            <a:r>
              <a:rPr kumimoji="0" lang="en-US" sz="2000" b="0" i="0" u="none" strike="noStrike" kern="1200" cap="none" spc="0" normalizeH="0" baseline="0" noProof="0">
                <a:ln>
                  <a:noFill/>
                </a:ln>
                <a:solidFill>
                  <a:prstClr val="white"/>
                </a:solidFill>
                <a:effectLst/>
                <a:uLnTx/>
                <a:uFillTx/>
                <a:latin typeface="Arial" pitchFamily="34" charset="0"/>
                <a:ea typeface="+mn-ea"/>
                <a:cs typeface="Arial" pitchFamily="34" charset="0"/>
              </a:rPr>
              <a:t>©, 2020 </a:t>
            </a: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Keith Rosen and Profit Builders, LLC. All rights reserved.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606060"/>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606060"/>
              </a:solidFill>
              <a:effectLst/>
              <a:uLnTx/>
              <a:uFillTx/>
              <a:latin typeface="Calibri" pitchFamily="34" charset="0"/>
              <a:ea typeface="+mn-ea"/>
              <a:cs typeface="Arial" charset="0"/>
            </a:endParaRPr>
          </a:p>
        </p:txBody>
      </p:sp>
      <p:pic>
        <p:nvPicPr>
          <p:cNvPr id="14" name="Picture 2" descr="C:\Users\Jessica\Documents\Marketing for Biz Dev\Profit Builders and Keith Rosen.png">
            <a:extLst>
              <a:ext uri="{FF2B5EF4-FFF2-40B4-BE49-F238E27FC236}">
                <a16:creationId xmlns:a16="http://schemas.microsoft.com/office/drawing/2014/main" id="{E9D18DD8-C881-43FE-8081-F82DA3FEEE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8957" y="4636646"/>
            <a:ext cx="4325568" cy="126285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0F2979E-908D-4C6E-AE7F-167516EB0805}"/>
              </a:ext>
            </a:extLst>
          </p:cNvPr>
          <p:cNvSpPr txBox="1"/>
          <p:nvPr/>
        </p:nvSpPr>
        <p:spPr>
          <a:xfrm>
            <a:off x="1669009" y="218050"/>
            <a:ext cx="907300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2F2F2"/>
                </a:solidFill>
                <a:effectLst/>
                <a:uLnTx/>
                <a:uFillTx/>
                <a:latin typeface="Avenir Heavy"/>
                <a:ea typeface="+mn-ea"/>
                <a:cs typeface="Avenir Heavy"/>
              </a:rPr>
              <a:t>INTELLECTUAL PROPERTY AND LEGAL NOTICE </a:t>
            </a:r>
          </a:p>
        </p:txBody>
      </p:sp>
    </p:spTree>
    <p:extLst>
      <p:ext uri="{BB962C8B-B14F-4D97-AF65-F5344CB8AC3E}">
        <p14:creationId xmlns:p14="http://schemas.microsoft.com/office/powerpoint/2010/main" val="272059818"/>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12947"/>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odern 01">
      <a:majorFont>
        <a:latin typeface="Century Gothic"/>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Data_Driven_Financial_Corporate.potx" id="{AF0BB5A1-6D8A-4FE6-8E42-5BDD7830AEFF}" vid="{0057B11C-41A7-4209-873B-0AFB0F6811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441</Words>
  <Application>Microsoft Office PowerPoint</Application>
  <PresentationFormat>Widescreen</PresentationFormat>
  <Paragraphs>56</Paragraphs>
  <Slides>6</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vt:i4>
      </vt:variant>
    </vt:vector>
  </HeadingPairs>
  <TitlesOfParts>
    <vt:vector size="20" baseType="lpstr">
      <vt:lpstr>Arial</vt:lpstr>
      <vt:lpstr>Avenir Book</vt:lpstr>
      <vt:lpstr>Avenir Heavy</vt:lpstr>
      <vt:lpstr>Calibri</vt:lpstr>
      <vt:lpstr>Century Gothic</vt:lpstr>
      <vt:lpstr>Corbel Light</vt:lpstr>
      <vt:lpstr>Microsoft Yi Baiti</vt:lpstr>
      <vt:lpstr>Raleway</vt:lpstr>
      <vt:lpstr>Segoe UI</vt:lpstr>
      <vt:lpstr>Segoe UI Light</vt:lpstr>
      <vt:lpstr>Segoe UI Semibold</vt:lpstr>
      <vt:lpstr>6_Office Theme</vt:lpstr>
      <vt:lpstr>1_Office Theme</vt:lpstr>
      <vt:lpstr>3_Office Theme</vt:lpstr>
      <vt:lpstr>PowerPoint Presentation</vt:lpstr>
      <vt:lpstr>PowerPoint Presentation</vt:lpstr>
      <vt:lpstr>PowerPoint Presentation</vt:lpstr>
      <vt:lpstr>PowerPoint Presentation</vt:lpstr>
      <vt:lpstr>PowerPoint Presentation</vt:lpstr>
      <vt:lpstr>Slide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Rosen</dc:creator>
  <cp:lastModifiedBy>Keith Rosen</cp:lastModifiedBy>
  <cp:revision>7</cp:revision>
  <dcterms:created xsi:type="dcterms:W3CDTF">2020-09-08T10:45:25Z</dcterms:created>
  <dcterms:modified xsi:type="dcterms:W3CDTF">2020-09-09T19:18:35Z</dcterms:modified>
</cp:coreProperties>
</file>